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5.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6.xml" ContentType="application/vnd.openxmlformats-officedocument.presentationml.tags+xml"/>
  <Override PartName="/ppt/notesSlides/notesSlide21.xml" ContentType="application/vnd.openxmlformats-officedocument.presentationml.notesSlide+xml"/>
  <Override PartName="/ppt/tags/tag7.xml" ContentType="application/vnd.openxmlformats-officedocument.presentationml.tags+xml"/>
  <Override PartName="/ppt/notesSlides/notesSlide22.xml" ContentType="application/vnd.openxmlformats-officedocument.presentationml.notesSlide+xml"/>
  <Override PartName="/ppt/tags/tag8.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2" r:id="rId5"/>
  </p:sldMasterIdLst>
  <p:notesMasterIdLst>
    <p:notesMasterId r:id="rId37"/>
  </p:notesMasterIdLst>
  <p:sldIdLst>
    <p:sldId id="276" r:id="rId6"/>
    <p:sldId id="270" r:id="rId7"/>
    <p:sldId id="277" r:id="rId8"/>
    <p:sldId id="431" r:id="rId9"/>
    <p:sldId id="432" r:id="rId10"/>
    <p:sldId id="278" r:id="rId11"/>
    <p:sldId id="282" r:id="rId12"/>
    <p:sldId id="283" r:id="rId13"/>
    <p:sldId id="284" r:id="rId14"/>
    <p:sldId id="428" r:id="rId15"/>
    <p:sldId id="429" r:id="rId16"/>
    <p:sldId id="433" r:id="rId17"/>
    <p:sldId id="279" r:id="rId18"/>
    <p:sldId id="435" r:id="rId19"/>
    <p:sldId id="471" r:id="rId20"/>
    <p:sldId id="472" r:id="rId21"/>
    <p:sldId id="473" r:id="rId22"/>
    <p:sldId id="474" r:id="rId23"/>
    <p:sldId id="475" r:id="rId24"/>
    <p:sldId id="434" r:id="rId25"/>
    <p:sldId id="280" r:id="rId26"/>
    <p:sldId id="479" r:id="rId27"/>
    <p:sldId id="476" r:id="rId28"/>
    <p:sldId id="481" r:id="rId29"/>
    <p:sldId id="487" r:id="rId30"/>
    <p:sldId id="478" r:id="rId31"/>
    <p:sldId id="477" r:id="rId32"/>
    <p:sldId id="483" r:id="rId33"/>
    <p:sldId id="484" r:id="rId34"/>
    <p:sldId id="485" r:id="rId35"/>
    <p:sldId id="486" r:id="rId3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AFB6442-784B-084A-90E9-E309C62A6E98}">
          <p14:sldIdLst>
            <p14:sldId id="276"/>
            <p14:sldId id="270"/>
            <p14:sldId id="277"/>
          </p14:sldIdLst>
        </p14:section>
        <p14:section name="Summary Section" id="{C36081D4-35A0-7448-B0DC-ACCE5E13B0AD}">
          <p14:sldIdLst>
            <p14:sldId id="431"/>
            <p14:sldId id="432"/>
          </p14:sldIdLst>
        </p14:section>
        <p14:section name="Opmaak van de slide" id="{40C62BA4-E9A0-7140-BD6C-5AEAAC88D880}">
          <p14:sldIdLst>
            <p14:sldId id="278"/>
            <p14:sldId id="282"/>
            <p14:sldId id="283"/>
            <p14:sldId id="284"/>
            <p14:sldId id="428"/>
            <p14:sldId id="429"/>
          </p14:sldIdLst>
        </p14:section>
        <p14:section name="Aandacht richten" id="{F67574CB-1412-7C40-AD1C-188F5EF44689}">
          <p14:sldIdLst>
            <p14:sldId id="433"/>
            <p14:sldId id="279"/>
            <p14:sldId id="435"/>
            <p14:sldId id="471"/>
            <p14:sldId id="472"/>
            <p14:sldId id="473"/>
            <p14:sldId id="474"/>
            <p14:sldId id="475"/>
          </p14:sldIdLst>
        </p14:section>
        <p14:section name="Structuur aanbieden" id="{59FD2B21-D6E9-3348-8B94-87CFA7FACE7E}">
          <p14:sldIdLst>
            <p14:sldId id="434"/>
            <p14:sldId id="280"/>
            <p14:sldId id="479"/>
            <p14:sldId id="476"/>
            <p14:sldId id="481"/>
            <p14:sldId id="487"/>
          </p14:sldIdLst>
        </p14:section>
        <p14:section name="Untitled Section" id="{25D0CFEC-E9E4-A14D-8036-43C2A8489D23}">
          <p14:sldIdLst>
            <p14:sldId id="478"/>
            <p14:sldId id="477"/>
            <p14:sldId id="483"/>
            <p14:sldId id="484"/>
            <p14:sldId id="485"/>
            <p14:sldId id="48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64779F-7183-00AF-AF1A-89527E2DDCDE}" name="Wiebe Dijkstra" initials="WD" userId="S::w.dijkstra_hsmarnix.nl#ext#@driestar.onmicrosoft.com::80fa915f-0148-437d-9a16-2dfed5049e8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E8122"/>
    <a:srgbClr val="E87EA1"/>
    <a:srgbClr val="F37021"/>
    <a:srgbClr val="FFAA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B2067C-BE7B-5B4D-BCAE-ABDE3F056633}" v="426" dt="2025-03-05T07:52:55.5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01"/>
    <p:restoredTop sz="91228"/>
  </p:normalViewPr>
  <p:slideViewPr>
    <p:cSldViewPr snapToGrid="0">
      <p:cViewPr varScale="1">
        <p:scale>
          <a:sx n="103" d="100"/>
          <a:sy n="103" d="100"/>
        </p:scale>
        <p:origin x="128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ebe Dijkstra" userId="a984c84d-80a8-469b-a265-93513718e3b5" providerId="ADAL" clId="{DFB2067C-BE7B-5B4D-BCAE-ABDE3F056633}"/>
    <pc:docChg chg="undo custSel addSld delSld modSld modSection">
      <pc:chgData name="Wiebe Dijkstra" userId="a984c84d-80a8-469b-a265-93513718e3b5" providerId="ADAL" clId="{DFB2067C-BE7B-5B4D-BCAE-ABDE3F056633}" dt="2025-03-05T07:52:55.499" v="666"/>
      <pc:docMkLst>
        <pc:docMk/>
      </pc:docMkLst>
      <pc:sldChg chg="addSp delSp modSp mod modTransition delAnim modAnim">
        <pc:chgData name="Wiebe Dijkstra" userId="a984c84d-80a8-469b-a265-93513718e3b5" providerId="ADAL" clId="{DFB2067C-BE7B-5B4D-BCAE-ABDE3F056633}" dt="2025-03-05T07:39:11.173" v="632"/>
        <pc:sldMkLst>
          <pc:docMk/>
          <pc:sldMk cId="1330891082" sldId="270"/>
        </pc:sldMkLst>
        <pc:picChg chg="add mod">
          <ac:chgData name="Wiebe Dijkstra" userId="a984c84d-80a8-469b-a265-93513718e3b5" providerId="ADAL" clId="{DFB2067C-BE7B-5B4D-BCAE-ABDE3F056633}" dt="2025-03-05T07:39:11.173" v="632"/>
          <ac:picMkLst>
            <pc:docMk/>
            <pc:sldMk cId="1330891082" sldId="270"/>
            <ac:picMk id="22" creationId="{4DC20EE8-AD0D-5DE1-9BB7-26C795B8B7A3}"/>
          </ac:picMkLst>
        </pc:picChg>
      </pc:sldChg>
      <pc:sldChg chg="addSp delSp modSp mod modTransition delAnim modAnim modNotesTx">
        <pc:chgData name="Wiebe Dijkstra" userId="a984c84d-80a8-469b-a265-93513718e3b5" providerId="ADAL" clId="{DFB2067C-BE7B-5B4D-BCAE-ABDE3F056633}" dt="2025-03-05T07:39:11.173" v="632"/>
        <pc:sldMkLst>
          <pc:docMk/>
          <pc:sldMk cId="4026161204" sldId="276"/>
        </pc:sldMkLst>
        <pc:picChg chg="add del mod">
          <ac:chgData name="Wiebe Dijkstra" userId="a984c84d-80a8-469b-a265-93513718e3b5" providerId="ADAL" clId="{DFB2067C-BE7B-5B4D-BCAE-ABDE3F056633}" dt="2025-03-05T07:35:20.536" v="626"/>
          <ac:picMkLst>
            <pc:docMk/>
            <pc:sldMk cId="4026161204" sldId="276"/>
            <ac:picMk id="4" creationId="{7A6A6F38-B239-F57D-B642-3404DA3AA6BC}"/>
          </ac:picMkLst>
        </pc:picChg>
        <pc:picChg chg="add del mod">
          <ac:chgData name="Wiebe Dijkstra" userId="a984c84d-80a8-469b-a265-93513718e3b5" providerId="ADAL" clId="{DFB2067C-BE7B-5B4D-BCAE-ABDE3F056633}" dt="2025-03-05T07:37:17.500" v="628" actId="478"/>
          <ac:picMkLst>
            <pc:docMk/>
            <pc:sldMk cId="4026161204" sldId="276"/>
            <ac:picMk id="7" creationId="{83DDB275-90B8-04DC-90BA-078030F30F4D}"/>
          </ac:picMkLst>
        </pc:picChg>
        <pc:picChg chg="add del mod">
          <ac:chgData name="Wiebe Dijkstra" userId="a984c84d-80a8-469b-a265-93513718e3b5" providerId="ADAL" clId="{DFB2067C-BE7B-5B4D-BCAE-ABDE3F056633}" dt="2025-03-05T07:38:15.340" v="631"/>
          <ac:picMkLst>
            <pc:docMk/>
            <pc:sldMk cId="4026161204" sldId="276"/>
            <ac:picMk id="12" creationId="{6030A74A-6FE1-FEC6-BA46-E8DC38D5D155}"/>
          </ac:picMkLst>
        </pc:picChg>
        <pc:picChg chg="add mod">
          <ac:chgData name="Wiebe Dijkstra" userId="a984c84d-80a8-469b-a265-93513718e3b5" providerId="ADAL" clId="{DFB2067C-BE7B-5B4D-BCAE-ABDE3F056633}" dt="2025-03-05T07:39:11.173" v="632"/>
          <ac:picMkLst>
            <pc:docMk/>
            <pc:sldMk cId="4026161204" sldId="276"/>
            <ac:picMk id="19" creationId="{B67A167F-2A0F-1F77-2C78-31C457DA036B}"/>
          </ac:picMkLst>
        </pc:picChg>
      </pc:sldChg>
      <pc:sldChg chg="addSp delSp modSp mod modTransition modAnim">
        <pc:chgData name="Wiebe Dijkstra" userId="a984c84d-80a8-469b-a265-93513718e3b5" providerId="ADAL" clId="{DFB2067C-BE7B-5B4D-BCAE-ABDE3F056633}" dt="2025-03-05T07:39:11.173" v="632"/>
        <pc:sldMkLst>
          <pc:docMk/>
          <pc:sldMk cId="3017784759" sldId="277"/>
        </pc:sldMkLst>
        <pc:picChg chg="mod">
          <ac:chgData name="Wiebe Dijkstra" userId="a984c84d-80a8-469b-a265-93513718e3b5" providerId="ADAL" clId="{DFB2067C-BE7B-5B4D-BCAE-ABDE3F056633}" dt="2025-02-07T14:06:11.832" v="210" actId="207"/>
          <ac:picMkLst>
            <pc:docMk/>
            <pc:sldMk cId="3017784759" sldId="277"/>
            <ac:picMk id="2" creationId="{2E38E6C4-DC95-FDE1-DF97-5280A66AAD1B}"/>
          </ac:picMkLst>
        </pc:picChg>
        <pc:picChg chg="mod">
          <ac:chgData name="Wiebe Dijkstra" userId="a984c84d-80a8-469b-a265-93513718e3b5" providerId="ADAL" clId="{DFB2067C-BE7B-5B4D-BCAE-ABDE3F056633}" dt="2025-02-07T14:06:06.637" v="209" actId="207"/>
          <ac:picMkLst>
            <pc:docMk/>
            <pc:sldMk cId="3017784759" sldId="277"/>
            <ac:picMk id="6" creationId="{F9AB89A5-56CB-ED1D-4677-9D89B72B64CE}"/>
          </ac:picMkLst>
        </pc:picChg>
        <pc:picChg chg="mod">
          <ac:chgData name="Wiebe Dijkstra" userId="a984c84d-80a8-469b-a265-93513718e3b5" providerId="ADAL" clId="{DFB2067C-BE7B-5B4D-BCAE-ABDE3F056633}" dt="2025-02-07T14:06:14.050" v="211" actId="207"/>
          <ac:picMkLst>
            <pc:docMk/>
            <pc:sldMk cId="3017784759" sldId="277"/>
            <ac:picMk id="7" creationId="{0317FAB5-30FF-701F-5C2E-63451905AE65}"/>
          </ac:picMkLst>
        </pc:picChg>
        <pc:picChg chg="add mod">
          <ac:chgData name="Wiebe Dijkstra" userId="a984c84d-80a8-469b-a265-93513718e3b5" providerId="ADAL" clId="{DFB2067C-BE7B-5B4D-BCAE-ABDE3F056633}" dt="2025-03-05T07:39:11.173" v="632"/>
          <ac:picMkLst>
            <pc:docMk/>
            <pc:sldMk cId="3017784759" sldId="277"/>
            <ac:picMk id="14" creationId="{25A00918-9A90-0D25-5131-556B41E464BE}"/>
          </ac:picMkLst>
        </pc:picChg>
      </pc:sldChg>
      <pc:sldChg chg="addSp delSp modSp modTransition modAnim">
        <pc:chgData name="Wiebe Dijkstra" userId="a984c84d-80a8-469b-a265-93513718e3b5" providerId="ADAL" clId="{DFB2067C-BE7B-5B4D-BCAE-ABDE3F056633}" dt="2025-03-05T07:41:01.271" v="639"/>
        <pc:sldMkLst>
          <pc:docMk/>
          <pc:sldMk cId="505981108" sldId="278"/>
        </pc:sldMkLst>
        <pc:picChg chg="add del mod">
          <ac:chgData name="Wiebe Dijkstra" userId="a984c84d-80a8-469b-a265-93513718e3b5" providerId="ADAL" clId="{DFB2067C-BE7B-5B4D-BCAE-ABDE3F056633}" dt="2025-03-05T07:40:16.369" v="635"/>
          <ac:picMkLst>
            <pc:docMk/>
            <pc:sldMk cId="505981108" sldId="278"/>
            <ac:picMk id="6" creationId="{BE40D4FE-B6FA-E46F-D86D-7599E9EF8361}"/>
          </ac:picMkLst>
        </pc:picChg>
        <pc:picChg chg="add del mod">
          <ac:chgData name="Wiebe Dijkstra" userId="a984c84d-80a8-469b-a265-93513718e3b5" providerId="ADAL" clId="{DFB2067C-BE7B-5B4D-BCAE-ABDE3F056633}" dt="2025-03-05T07:40:32.150" v="638"/>
          <ac:picMkLst>
            <pc:docMk/>
            <pc:sldMk cId="505981108" sldId="278"/>
            <ac:picMk id="13" creationId="{B7179BA5-DA1F-549B-EB19-A7EFF98BEA71}"/>
          </ac:picMkLst>
        </pc:picChg>
        <pc:picChg chg="add mod">
          <ac:chgData name="Wiebe Dijkstra" userId="a984c84d-80a8-469b-a265-93513718e3b5" providerId="ADAL" clId="{DFB2067C-BE7B-5B4D-BCAE-ABDE3F056633}" dt="2025-03-05T07:41:01.271" v="639"/>
          <ac:picMkLst>
            <pc:docMk/>
            <pc:sldMk cId="505981108" sldId="278"/>
            <ac:picMk id="17" creationId="{66C7388C-AA6B-70AA-B741-CACDA0E15859}"/>
          </ac:picMkLst>
        </pc:picChg>
      </pc:sldChg>
      <pc:sldChg chg="addSp delSp modSp modTransition modAnim">
        <pc:chgData name="Wiebe Dijkstra" userId="a984c84d-80a8-469b-a265-93513718e3b5" providerId="ADAL" clId="{DFB2067C-BE7B-5B4D-BCAE-ABDE3F056633}" dt="2025-03-05T07:45:48.748" v="650"/>
        <pc:sldMkLst>
          <pc:docMk/>
          <pc:sldMk cId="2425007934" sldId="279"/>
        </pc:sldMkLst>
        <pc:picChg chg="add mod">
          <ac:chgData name="Wiebe Dijkstra" userId="a984c84d-80a8-469b-a265-93513718e3b5" providerId="ADAL" clId="{DFB2067C-BE7B-5B4D-BCAE-ABDE3F056633}" dt="2025-03-05T07:45:48.748" v="650"/>
          <ac:picMkLst>
            <pc:docMk/>
            <pc:sldMk cId="2425007934" sldId="279"/>
            <ac:picMk id="6" creationId="{25C9E4A2-A858-4FFD-1F15-538F1535AEDC}"/>
          </ac:picMkLst>
        </pc:picChg>
      </pc:sldChg>
      <pc:sldChg chg="addSp delSp modSp modTransition modAnim">
        <pc:chgData name="Wiebe Dijkstra" userId="a984c84d-80a8-469b-a265-93513718e3b5" providerId="ADAL" clId="{DFB2067C-BE7B-5B4D-BCAE-ABDE3F056633}" dt="2025-03-05T07:49:18.684" v="656"/>
        <pc:sldMkLst>
          <pc:docMk/>
          <pc:sldMk cId="1709738871" sldId="280"/>
        </pc:sldMkLst>
        <pc:picChg chg="add mod">
          <ac:chgData name="Wiebe Dijkstra" userId="a984c84d-80a8-469b-a265-93513718e3b5" providerId="ADAL" clId="{DFB2067C-BE7B-5B4D-BCAE-ABDE3F056633}" dt="2025-03-05T07:49:18.684" v="656"/>
          <ac:picMkLst>
            <pc:docMk/>
            <pc:sldMk cId="1709738871" sldId="280"/>
            <ac:picMk id="6" creationId="{62009BFA-538D-2522-C0AB-DE5DE25C5426}"/>
          </ac:picMkLst>
        </pc:picChg>
      </pc:sldChg>
      <pc:sldChg chg="addSp delSp modSp modTransition modAnim">
        <pc:chgData name="Wiebe Dijkstra" userId="a984c84d-80a8-469b-a265-93513718e3b5" providerId="ADAL" clId="{DFB2067C-BE7B-5B4D-BCAE-ABDE3F056633}" dt="2025-03-05T07:41:01.271" v="639"/>
        <pc:sldMkLst>
          <pc:docMk/>
          <pc:sldMk cId="3792188191" sldId="282"/>
        </pc:sldMkLst>
        <pc:picChg chg="add del mod">
          <ac:chgData name="Wiebe Dijkstra" userId="a984c84d-80a8-469b-a265-93513718e3b5" providerId="ADAL" clId="{DFB2067C-BE7B-5B4D-BCAE-ABDE3F056633}" dt="2025-03-05T07:40:18.952" v="636"/>
          <ac:picMkLst>
            <pc:docMk/>
            <pc:sldMk cId="3792188191" sldId="282"/>
            <ac:picMk id="5" creationId="{A4FCD21C-CE0C-7E6D-9068-3EB3CA87BB2A}"/>
          </ac:picMkLst>
        </pc:picChg>
        <pc:picChg chg="add mod">
          <ac:chgData name="Wiebe Dijkstra" userId="a984c84d-80a8-469b-a265-93513718e3b5" providerId="ADAL" clId="{DFB2067C-BE7B-5B4D-BCAE-ABDE3F056633}" dt="2025-03-05T07:41:01.271" v="639"/>
          <ac:picMkLst>
            <pc:docMk/>
            <pc:sldMk cId="3792188191" sldId="282"/>
            <ac:picMk id="20" creationId="{0DB83EE5-56FD-7F0A-E532-A92AE28386A3}"/>
          </ac:picMkLst>
        </pc:picChg>
      </pc:sldChg>
      <pc:sldChg chg="addSp delSp modSp modTransition modAnim">
        <pc:chgData name="Wiebe Dijkstra" userId="a984c84d-80a8-469b-a265-93513718e3b5" providerId="ADAL" clId="{DFB2067C-BE7B-5B4D-BCAE-ABDE3F056633}" dt="2025-03-05T07:43:51.946" v="648"/>
        <pc:sldMkLst>
          <pc:docMk/>
          <pc:sldMk cId="3081083783" sldId="283"/>
        </pc:sldMkLst>
        <pc:picChg chg="add del mod">
          <ac:chgData name="Wiebe Dijkstra" userId="a984c84d-80a8-469b-a265-93513718e3b5" providerId="ADAL" clId="{DFB2067C-BE7B-5B4D-BCAE-ABDE3F056633}" dt="2025-03-05T07:41:02.452" v="640"/>
          <ac:picMkLst>
            <pc:docMk/>
            <pc:sldMk cId="3081083783" sldId="283"/>
            <ac:picMk id="11" creationId="{CA5863B7-C2E2-2786-63F7-E621F476F2CB}"/>
          </ac:picMkLst>
        </pc:picChg>
        <pc:picChg chg="add del mod">
          <ac:chgData name="Wiebe Dijkstra" userId="a984c84d-80a8-469b-a265-93513718e3b5" providerId="ADAL" clId="{DFB2067C-BE7B-5B4D-BCAE-ABDE3F056633}" dt="2025-03-05T07:41:20.775" v="642"/>
          <ac:picMkLst>
            <pc:docMk/>
            <pc:sldMk cId="3081083783" sldId="283"/>
            <ac:picMk id="15" creationId="{EEC83E05-87BC-97FF-8722-1A31F1B8D1E5}"/>
          </ac:picMkLst>
        </pc:picChg>
        <pc:picChg chg="add del mod">
          <ac:chgData name="Wiebe Dijkstra" userId="a984c84d-80a8-469b-a265-93513718e3b5" providerId="ADAL" clId="{DFB2067C-BE7B-5B4D-BCAE-ABDE3F056633}" dt="2025-03-05T07:42:02.888" v="645"/>
          <ac:picMkLst>
            <pc:docMk/>
            <pc:sldMk cId="3081083783" sldId="283"/>
            <ac:picMk id="19" creationId="{14963803-DED9-40C1-2A74-BA598ADF8793}"/>
          </ac:picMkLst>
        </pc:picChg>
        <pc:picChg chg="add del mod">
          <ac:chgData name="Wiebe Dijkstra" userId="a984c84d-80a8-469b-a265-93513718e3b5" providerId="ADAL" clId="{DFB2067C-BE7B-5B4D-BCAE-ABDE3F056633}" dt="2025-03-05T07:42:24.095" v="647"/>
          <ac:picMkLst>
            <pc:docMk/>
            <pc:sldMk cId="3081083783" sldId="283"/>
            <ac:picMk id="23" creationId="{D0A9E05A-BE21-E506-CDE3-C43103FCFF0E}"/>
          </ac:picMkLst>
        </pc:picChg>
        <pc:picChg chg="add mod">
          <ac:chgData name="Wiebe Dijkstra" userId="a984c84d-80a8-469b-a265-93513718e3b5" providerId="ADAL" clId="{DFB2067C-BE7B-5B4D-BCAE-ABDE3F056633}" dt="2025-03-05T07:43:51.946" v="648"/>
          <ac:picMkLst>
            <pc:docMk/>
            <pc:sldMk cId="3081083783" sldId="283"/>
            <ac:picMk id="27" creationId="{DF4DFA55-C216-5500-8022-81BE4C4675C0}"/>
          </ac:picMkLst>
        </pc:picChg>
      </pc:sldChg>
      <pc:sldChg chg="addSp delSp modSp modTransition modAnim">
        <pc:chgData name="Wiebe Dijkstra" userId="a984c84d-80a8-469b-a265-93513718e3b5" providerId="ADAL" clId="{DFB2067C-BE7B-5B4D-BCAE-ABDE3F056633}" dt="2025-03-05T07:43:51.946" v="648"/>
        <pc:sldMkLst>
          <pc:docMk/>
          <pc:sldMk cId="2039447190" sldId="284"/>
        </pc:sldMkLst>
        <pc:picChg chg="add del mod">
          <ac:chgData name="Wiebe Dijkstra" userId="a984c84d-80a8-469b-a265-93513718e3b5" providerId="ADAL" clId="{DFB2067C-BE7B-5B4D-BCAE-ABDE3F056633}" dt="2025-03-05T07:41:58.881" v="644"/>
          <ac:picMkLst>
            <pc:docMk/>
            <pc:sldMk cId="2039447190" sldId="284"/>
            <ac:picMk id="18" creationId="{EB414200-6B30-00EB-4430-1EB230229C3B}"/>
          </ac:picMkLst>
        </pc:picChg>
        <pc:picChg chg="add mod">
          <ac:chgData name="Wiebe Dijkstra" userId="a984c84d-80a8-469b-a265-93513718e3b5" providerId="ADAL" clId="{DFB2067C-BE7B-5B4D-BCAE-ABDE3F056633}" dt="2025-03-05T07:43:51.946" v="648"/>
          <ac:picMkLst>
            <pc:docMk/>
            <pc:sldMk cId="2039447190" sldId="284"/>
            <ac:picMk id="26" creationId="{DA20C21D-963C-2B32-BDC5-3F8865B637D6}"/>
          </ac:picMkLst>
        </pc:picChg>
      </pc:sldChg>
      <pc:sldChg chg="addSp delSp modSp modTransition modAnim">
        <pc:chgData name="Wiebe Dijkstra" userId="a984c84d-80a8-469b-a265-93513718e3b5" providerId="ADAL" clId="{DFB2067C-BE7B-5B4D-BCAE-ABDE3F056633}" dt="2025-03-05T07:45:48.748" v="650"/>
        <pc:sldMkLst>
          <pc:docMk/>
          <pc:sldMk cId="1245800949" sldId="428"/>
        </pc:sldMkLst>
        <pc:picChg chg="add del mod">
          <ac:chgData name="Wiebe Dijkstra" userId="a984c84d-80a8-469b-a265-93513718e3b5" providerId="ADAL" clId="{DFB2067C-BE7B-5B4D-BCAE-ABDE3F056633}" dt="2025-03-05T07:43:53.025" v="649"/>
          <ac:picMkLst>
            <pc:docMk/>
            <pc:sldMk cId="1245800949" sldId="428"/>
            <ac:picMk id="29" creationId="{118B755C-53B4-DA47-A7D3-83CBE99CE592}"/>
          </ac:picMkLst>
        </pc:picChg>
        <pc:picChg chg="add mod">
          <ac:chgData name="Wiebe Dijkstra" userId="a984c84d-80a8-469b-a265-93513718e3b5" providerId="ADAL" clId="{DFB2067C-BE7B-5B4D-BCAE-ABDE3F056633}" dt="2025-03-05T07:45:48.748" v="650"/>
          <ac:picMkLst>
            <pc:docMk/>
            <pc:sldMk cId="1245800949" sldId="428"/>
            <ac:picMk id="39" creationId="{FE545410-5C9A-20A4-626D-BD8FBA5BA0E9}"/>
          </ac:picMkLst>
        </pc:picChg>
      </pc:sldChg>
      <pc:sldChg chg="addSp delSp modSp modTransition modAnim">
        <pc:chgData name="Wiebe Dijkstra" userId="a984c84d-80a8-469b-a265-93513718e3b5" providerId="ADAL" clId="{DFB2067C-BE7B-5B4D-BCAE-ABDE3F056633}" dt="2025-03-05T07:45:48.748" v="650"/>
        <pc:sldMkLst>
          <pc:docMk/>
          <pc:sldMk cId="1088724455" sldId="429"/>
        </pc:sldMkLst>
        <pc:picChg chg="add mod">
          <ac:chgData name="Wiebe Dijkstra" userId="a984c84d-80a8-469b-a265-93513718e3b5" providerId="ADAL" clId="{DFB2067C-BE7B-5B4D-BCAE-ABDE3F056633}" dt="2025-03-05T07:45:48.748" v="650"/>
          <ac:picMkLst>
            <pc:docMk/>
            <pc:sldMk cId="1088724455" sldId="429"/>
            <ac:picMk id="8" creationId="{7BB4B043-8DD9-2417-1E70-0017DEF6AF63}"/>
          </ac:picMkLst>
        </pc:picChg>
      </pc:sldChg>
      <pc:sldChg chg="addSp delSp modSp modTransition modAnim">
        <pc:chgData name="Wiebe Dijkstra" userId="a984c84d-80a8-469b-a265-93513718e3b5" providerId="ADAL" clId="{DFB2067C-BE7B-5B4D-BCAE-ABDE3F056633}" dt="2025-03-05T07:39:49.902" v="634"/>
        <pc:sldMkLst>
          <pc:docMk/>
          <pc:sldMk cId="3680955908" sldId="431"/>
        </pc:sldMkLst>
        <pc:picChg chg="add del mod">
          <ac:chgData name="Wiebe Dijkstra" userId="a984c84d-80a8-469b-a265-93513718e3b5" providerId="ADAL" clId="{DFB2067C-BE7B-5B4D-BCAE-ABDE3F056633}" dt="2025-03-05T07:39:11.911" v="633"/>
          <ac:picMkLst>
            <pc:docMk/>
            <pc:sldMk cId="3680955908" sldId="431"/>
            <ac:picMk id="6" creationId="{685E9301-289F-254C-6F38-26435F4350FA}"/>
          </ac:picMkLst>
        </pc:picChg>
        <pc:picChg chg="add mod">
          <ac:chgData name="Wiebe Dijkstra" userId="a984c84d-80a8-469b-a265-93513718e3b5" providerId="ADAL" clId="{DFB2067C-BE7B-5B4D-BCAE-ABDE3F056633}" dt="2025-03-05T07:39:49.902" v="634"/>
          <ac:picMkLst>
            <pc:docMk/>
            <pc:sldMk cId="3680955908" sldId="431"/>
            <ac:picMk id="12" creationId="{9E657CEA-A6F4-6AB2-4CDB-A821694FFB0A}"/>
          </ac:picMkLst>
        </pc:picChg>
      </pc:sldChg>
      <pc:sldChg chg="addSp delSp modSp modTransition modAnim">
        <pc:chgData name="Wiebe Dijkstra" userId="a984c84d-80a8-469b-a265-93513718e3b5" providerId="ADAL" clId="{DFB2067C-BE7B-5B4D-BCAE-ABDE3F056633}" dt="2025-03-05T07:39:49.902" v="634"/>
        <pc:sldMkLst>
          <pc:docMk/>
          <pc:sldMk cId="1093288091" sldId="432"/>
        </pc:sldMkLst>
        <pc:picChg chg="add mod">
          <ac:chgData name="Wiebe Dijkstra" userId="a984c84d-80a8-469b-a265-93513718e3b5" providerId="ADAL" clId="{DFB2067C-BE7B-5B4D-BCAE-ABDE3F056633}" dt="2025-03-05T07:39:49.902" v="634"/>
          <ac:picMkLst>
            <pc:docMk/>
            <pc:sldMk cId="1093288091" sldId="432"/>
            <ac:picMk id="10" creationId="{6AB1F9EF-AC23-D97B-7043-5A178540237B}"/>
          </ac:picMkLst>
        </pc:picChg>
      </pc:sldChg>
      <pc:sldChg chg="addSp delSp modSp modTransition modAnim">
        <pc:chgData name="Wiebe Dijkstra" userId="a984c84d-80a8-469b-a265-93513718e3b5" providerId="ADAL" clId="{DFB2067C-BE7B-5B4D-BCAE-ABDE3F056633}" dt="2025-03-05T07:45:48.748" v="650"/>
        <pc:sldMkLst>
          <pc:docMk/>
          <pc:sldMk cId="1795049326" sldId="433"/>
        </pc:sldMkLst>
        <pc:picChg chg="add mod">
          <ac:chgData name="Wiebe Dijkstra" userId="a984c84d-80a8-469b-a265-93513718e3b5" providerId="ADAL" clId="{DFB2067C-BE7B-5B4D-BCAE-ABDE3F056633}" dt="2025-03-05T07:45:48.748" v="650"/>
          <ac:picMkLst>
            <pc:docMk/>
            <pc:sldMk cId="1795049326" sldId="433"/>
            <ac:picMk id="8" creationId="{0D99D820-D56D-F325-D4D7-D133423E3C34}"/>
          </ac:picMkLst>
        </pc:picChg>
      </pc:sldChg>
      <pc:sldChg chg="addSp delSp modSp modTransition modAnim">
        <pc:chgData name="Wiebe Dijkstra" userId="a984c84d-80a8-469b-a265-93513718e3b5" providerId="ADAL" clId="{DFB2067C-BE7B-5B4D-BCAE-ABDE3F056633}" dt="2025-03-05T07:49:18.684" v="656"/>
        <pc:sldMkLst>
          <pc:docMk/>
          <pc:sldMk cId="1340341118" sldId="434"/>
        </pc:sldMkLst>
        <pc:picChg chg="add mod">
          <ac:chgData name="Wiebe Dijkstra" userId="a984c84d-80a8-469b-a265-93513718e3b5" providerId="ADAL" clId="{DFB2067C-BE7B-5B4D-BCAE-ABDE3F056633}" dt="2025-03-05T07:49:18.684" v="656"/>
          <ac:picMkLst>
            <pc:docMk/>
            <pc:sldMk cId="1340341118" sldId="434"/>
            <ac:picMk id="7" creationId="{73FB7AF7-7D4B-36EA-8433-22BC45D49810}"/>
          </ac:picMkLst>
        </pc:picChg>
      </pc:sldChg>
      <pc:sldChg chg="addSp delSp modSp modTransition modAnim">
        <pc:chgData name="Wiebe Dijkstra" userId="a984c84d-80a8-469b-a265-93513718e3b5" providerId="ADAL" clId="{DFB2067C-BE7B-5B4D-BCAE-ABDE3F056633}" dt="2025-03-05T07:47:06.569" v="652"/>
        <pc:sldMkLst>
          <pc:docMk/>
          <pc:sldMk cId="1286003570" sldId="435"/>
        </pc:sldMkLst>
        <pc:picChg chg="add del mod">
          <ac:chgData name="Wiebe Dijkstra" userId="a984c84d-80a8-469b-a265-93513718e3b5" providerId="ADAL" clId="{DFB2067C-BE7B-5B4D-BCAE-ABDE3F056633}" dt="2025-03-05T07:46:14.358" v="651"/>
          <ac:picMkLst>
            <pc:docMk/>
            <pc:sldMk cId="1286003570" sldId="435"/>
            <ac:picMk id="6" creationId="{E37853C4-3C96-5FDB-EB8C-2253B17769F6}"/>
          </ac:picMkLst>
        </pc:picChg>
        <pc:picChg chg="add mod">
          <ac:chgData name="Wiebe Dijkstra" userId="a984c84d-80a8-469b-a265-93513718e3b5" providerId="ADAL" clId="{DFB2067C-BE7B-5B4D-BCAE-ABDE3F056633}" dt="2025-03-05T07:47:06.569" v="652"/>
          <ac:picMkLst>
            <pc:docMk/>
            <pc:sldMk cId="1286003570" sldId="435"/>
            <ac:picMk id="15" creationId="{21FFAEBE-5833-84D5-852B-E1433E3C5FD4}"/>
          </ac:picMkLst>
        </pc:picChg>
      </pc:sldChg>
      <pc:sldChg chg="addSp delSp modSp modTransition modAnim">
        <pc:chgData name="Wiebe Dijkstra" userId="a984c84d-80a8-469b-a265-93513718e3b5" providerId="ADAL" clId="{DFB2067C-BE7B-5B4D-BCAE-ABDE3F056633}" dt="2025-03-05T07:47:06.569" v="652"/>
        <pc:sldMkLst>
          <pc:docMk/>
          <pc:sldMk cId="4267136620" sldId="471"/>
        </pc:sldMkLst>
        <pc:picChg chg="add mod">
          <ac:chgData name="Wiebe Dijkstra" userId="a984c84d-80a8-469b-a265-93513718e3b5" providerId="ADAL" clId="{DFB2067C-BE7B-5B4D-BCAE-ABDE3F056633}" dt="2025-03-05T07:47:06.569" v="652"/>
          <ac:picMkLst>
            <pc:docMk/>
            <pc:sldMk cId="4267136620" sldId="471"/>
            <ac:picMk id="13" creationId="{F0335FAA-745E-7267-9F79-5618BCAAB7FA}"/>
          </ac:picMkLst>
        </pc:picChg>
      </pc:sldChg>
      <pc:sldChg chg="addSp delSp modSp modTransition modAnim">
        <pc:chgData name="Wiebe Dijkstra" userId="a984c84d-80a8-469b-a265-93513718e3b5" providerId="ADAL" clId="{DFB2067C-BE7B-5B4D-BCAE-ABDE3F056633}" dt="2025-03-05T07:47:06.569" v="652"/>
        <pc:sldMkLst>
          <pc:docMk/>
          <pc:sldMk cId="1825930582" sldId="472"/>
        </pc:sldMkLst>
        <pc:picChg chg="add mod">
          <ac:chgData name="Wiebe Dijkstra" userId="a984c84d-80a8-469b-a265-93513718e3b5" providerId="ADAL" clId="{DFB2067C-BE7B-5B4D-BCAE-ABDE3F056633}" dt="2025-03-05T07:47:06.569" v="652"/>
          <ac:picMkLst>
            <pc:docMk/>
            <pc:sldMk cId="1825930582" sldId="472"/>
            <ac:picMk id="5" creationId="{B22BF979-730F-972A-DD50-DBEE1B57AFD4}"/>
          </ac:picMkLst>
        </pc:picChg>
      </pc:sldChg>
      <pc:sldChg chg="addSp delSp modSp modTransition modAnim">
        <pc:chgData name="Wiebe Dijkstra" userId="a984c84d-80a8-469b-a265-93513718e3b5" providerId="ADAL" clId="{DFB2067C-BE7B-5B4D-BCAE-ABDE3F056633}" dt="2025-03-05T07:49:18.684" v="656"/>
        <pc:sldMkLst>
          <pc:docMk/>
          <pc:sldMk cId="70867639" sldId="473"/>
        </pc:sldMkLst>
        <pc:picChg chg="add del mod">
          <ac:chgData name="Wiebe Dijkstra" userId="a984c84d-80a8-469b-a265-93513718e3b5" providerId="ADAL" clId="{DFB2067C-BE7B-5B4D-BCAE-ABDE3F056633}" dt="2025-03-05T07:47:07.735" v="653"/>
          <ac:picMkLst>
            <pc:docMk/>
            <pc:sldMk cId="70867639" sldId="473"/>
            <ac:picMk id="6" creationId="{1F507860-F082-5F9D-E70B-FD141581830D}"/>
          </ac:picMkLst>
        </pc:picChg>
        <pc:picChg chg="add del mod">
          <ac:chgData name="Wiebe Dijkstra" userId="a984c84d-80a8-469b-a265-93513718e3b5" providerId="ADAL" clId="{DFB2067C-BE7B-5B4D-BCAE-ABDE3F056633}" dt="2025-03-05T07:47:23.435" v="655"/>
          <ac:picMkLst>
            <pc:docMk/>
            <pc:sldMk cId="70867639" sldId="473"/>
            <ac:picMk id="12" creationId="{112E89DE-7DC1-148D-17CA-3B065F917B91}"/>
          </ac:picMkLst>
        </pc:picChg>
        <pc:picChg chg="add mod">
          <ac:chgData name="Wiebe Dijkstra" userId="a984c84d-80a8-469b-a265-93513718e3b5" providerId="ADAL" clId="{DFB2067C-BE7B-5B4D-BCAE-ABDE3F056633}" dt="2025-03-05T07:49:18.684" v="656"/>
          <ac:picMkLst>
            <pc:docMk/>
            <pc:sldMk cId="70867639" sldId="473"/>
            <ac:picMk id="16" creationId="{72A6F053-6F02-9AF9-34AD-03EB966DD058}"/>
          </ac:picMkLst>
        </pc:picChg>
      </pc:sldChg>
      <pc:sldChg chg="addSp delSp modSp modTransition modAnim">
        <pc:chgData name="Wiebe Dijkstra" userId="a984c84d-80a8-469b-a265-93513718e3b5" providerId="ADAL" clId="{DFB2067C-BE7B-5B4D-BCAE-ABDE3F056633}" dt="2025-03-05T07:49:18.684" v="656"/>
        <pc:sldMkLst>
          <pc:docMk/>
          <pc:sldMk cId="257971225" sldId="474"/>
        </pc:sldMkLst>
        <pc:picChg chg="add mod">
          <ac:chgData name="Wiebe Dijkstra" userId="a984c84d-80a8-469b-a265-93513718e3b5" providerId="ADAL" clId="{DFB2067C-BE7B-5B4D-BCAE-ABDE3F056633}" dt="2025-03-05T07:49:18.684" v="656"/>
          <ac:picMkLst>
            <pc:docMk/>
            <pc:sldMk cId="257971225" sldId="474"/>
            <ac:picMk id="12" creationId="{2C5BA869-7E67-E39E-8E0B-E5E3A81ADB4A}"/>
          </ac:picMkLst>
        </pc:picChg>
      </pc:sldChg>
      <pc:sldChg chg="addSp delSp modSp modTransition modAnim">
        <pc:chgData name="Wiebe Dijkstra" userId="a984c84d-80a8-469b-a265-93513718e3b5" providerId="ADAL" clId="{DFB2067C-BE7B-5B4D-BCAE-ABDE3F056633}" dt="2025-03-05T07:49:18.684" v="656"/>
        <pc:sldMkLst>
          <pc:docMk/>
          <pc:sldMk cId="1274393941" sldId="475"/>
        </pc:sldMkLst>
        <pc:picChg chg="add mod">
          <ac:chgData name="Wiebe Dijkstra" userId="a984c84d-80a8-469b-a265-93513718e3b5" providerId="ADAL" clId="{DFB2067C-BE7B-5B4D-BCAE-ABDE3F056633}" dt="2025-03-05T07:49:18.684" v="656"/>
          <ac:picMkLst>
            <pc:docMk/>
            <pc:sldMk cId="1274393941" sldId="475"/>
            <ac:picMk id="16" creationId="{96CCE8AD-997D-D557-0D41-0D9D96F97436}"/>
          </ac:picMkLst>
        </pc:picChg>
      </pc:sldChg>
      <pc:sldChg chg="addSp delSp modSp modTransition modAnim">
        <pc:chgData name="Wiebe Dijkstra" userId="a984c84d-80a8-469b-a265-93513718e3b5" providerId="ADAL" clId="{DFB2067C-BE7B-5B4D-BCAE-ABDE3F056633}" dt="2025-03-05T07:51:04.341" v="662"/>
        <pc:sldMkLst>
          <pc:docMk/>
          <pc:sldMk cId="95503445" sldId="476"/>
        </pc:sldMkLst>
        <pc:picChg chg="add del mod">
          <ac:chgData name="Wiebe Dijkstra" userId="a984c84d-80a8-469b-a265-93513718e3b5" providerId="ADAL" clId="{DFB2067C-BE7B-5B4D-BCAE-ABDE3F056633}" dt="2025-03-05T07:49:19.431" v="657"/>
          <ac:picMkLst>
            <pc:docMk/>
            <pc:sldMk cId="95503445" sldId="476"/>
            <ac:picMk id="5" creationId="{D6D10412-759E-7F26-1985-C7A9006AF7B1}"/>
          </ac:picMkLst>
        </pc:picChg>
        <pc:picChg chg="add del mod">
          <ac:chgData name="Wiebe Dijkstra" userId="a984c84d-80a8-469b-a265-93513718e3b5" providerId="ADAL" clId="{DFB2067C-BE7B-5B4D-BCAE-ABDE3F056633}" dt="2025-03-05T07:49:32.141" v="659"/>
          <ac:picMkLst>
            <pc:docMk/>
            <pc:sldMk cId="95503445" sldId="476"/>
            <ac:picMk id="10" creationId="{536C5B45-303D-CDF4-C75C-8622E39889C7}"/>
          </ac:picMkLst>
        </pc:picChg>
        <pc:picChg chg="add del mod">
          <ac:chgData name="Wiebe Dijkstra" userId="a984c84d-80a8-469b-a265-93513718e3b5" providerId="ADAL" clId="{DFB2067C-BE7B-5B4D-BCAE-ABDE3F056633}" dt="2025-03-05T07:49:39.896" v="661"/>
          <ac:picMkLst>
            <pc:docMk/>
            <pc:sldMk cId="95503445" sldId="476"/>
            <ac:picMk id="14" creationId="{981E43CB-F10A-C0B4-BEE4-297A0E5F6693}"/>
          </ac:picMkLst>
        </pc:picChg>
        <pc:picChg chg="add mod">
          <ac:chgData name="Wiebe Dijkstra" userId="a984c84d-80a8-469b-a265-93513718e3b5" providerId="ADAL" clId="{DFB2067C-BE7B-5B4D-BCAE-ABDE3F056633}" dt="2025-03-05T07:51:04.341" v="662"/>
          <ac:picMkLst>
            <pc:docMk/>
            <pc:sldMk cId="95503445" sldId="476"/>
            <ac:picMk id="18" creationId="{89C2667C-3F83-4FAD-9922-E0727501EF07}"/>
          </ac:picMkLst>
        </pc:picChg>
      </pc:sldChg>
      <pc:sldChg chg="addSp delSp modSp mod modTransition modAnim">
        <pc:chgData name="Wiebe Dijkstra" userId="a984c84d-80a8-469b-a265-93513718e3b5" providerId="ADAL" clId="{DFB2067C-BE7B-5B4D-BCAE-ABDE3F056633}" dt="2025-03-05T07:52:55.499" v="666"/>
        <pc:sldMkLst>
          <pc:docMk/>
          <pc:sldMk cId="4215865733" sldId="477"/>
        </pc:sldMkLst>
        <pc:spChg chg="mod">
          <ac:chgData name="Wiebe Dijkstra" userId="a984c84d-80a8-469b-a265-93513718e3b5" providerId="ADAL" clId="{DFB2067C-BE7B-5B4D-BCAE-ABDE3F056633}" dt="2025-02-07T13:59:02.521" v="5"/>
          <ac:spMkLst>
            <pc:docMk/>
            <pc:sldMk cId="4215865733" sldId="477"/>
            <ac:spMk id="4" creationId="{71985040-1589-2A59-B5F4-01515C5C2D1E}"/>
          </ac:spMkLst>
        </pc:spChg>
        <pc:spChg chg="mod">
          <ac:chgData name="Wiebe Dijkstra" userId="a984c84d-80a8-469b-a265-93513718e3b5" providerId="ADAL" clId="{DFB2067C-BE7B-5B4D-BCAE-ABDE3F056633}" dt="2025-02-07T13:59:31.614" v="30" actId="14826"/>
          <ac:spMkLst>
            <pc:docMk/>
            <pc:sldMk cId="4215865733" sldId="477"/>
            <ac:spMk id="24" creationId="{517D85E1-50FD-4B0E-7921-9627188FDC36}"/>
          </ac:spMkLst>
        </pc:spChg>
        <pc:spChg chg="mod">
          <ac:chgData name="Wiebe Dijkstra" userId="a984c84d-80a8-469b-a265-93513718e3b5" providerId="ADAL" clId="{DFB2067C-BE7B-5B4D-BCAE-ABDE3F056633}" dt="2025-02-07T13:59:58.212" v="33" actId="1076"/>
          <ac:spMkLst>
            <pc:docMk/>
            <pc:sldMk cId="4215865733" sldId="477"/>
            <ac:spMk id="47" creationId="{83A4E074-0C3D-4E9C-4897-06BEBF830DA3}"/>
          </ac:spMkLst>
        </pc:spChg>
        <pc:grpChg chg="add mod">
          <ac:chgData name="Wiebe Dijkstra" userId="a984c84d-80a8-469b-a265-93513718e3b5" providerId="ADAL" clId="{DFB2067C-BE7B-5B4D-BCAE-ABDE3F056633}" dt="2025-02-07T13:59:58.212" v="33" actId="1076"/>
          <ac:grpSpMkLst>
            <pc:docMk/>
            <pc:sldMk cId="4215865733" sldId="477"/>
            <ac:grpSpMk id="2" creationId="{239C650B-CBDC-522A-C85C-E581CF86EBF1}"/>
          </ac:grpSpMkLst>
        </pc:grpChg>
        <pc:grpChg chg="mod">
          <ac:chgData name="Wiebe Dijkstra" userId="a984c84d-80a8-469b-a265-93513718e3b5" providerId="ADAL" clId="{DFB2067C-BE7B-5B4D-BCAE-ABDE3F056633}" dt="2025-02-07T13:59:58.212" v="33" actId="1076"/>
          <ac:grpSpMkLst>
            <pc:docMk/>
            <pc:sldMk cId="4215865733" sldId="477"/>
            <ac:grpSpMk id="22" creationId="{AA8CBF4B-5958-B014-1F83-D5817B220A4D}"/>
          </ac:grpSpMkLst>
        </pc:grpChg>
        <pc:picChg chg="mod">
          <ac:chgData name="Wiebe Dijkstra" userId="a984c84d-80a8-469b-a265-93513718e3b5" providerId="ADAL" clId="{DFB2067C-BE7B-5B4D-BCAE-ABDE3F056633}" dt="2025-02-07T13:59:42.386" v="32" actId="1076"/>
          <ac:picMkLst>
            <pc:docMk/>
            <pc:sldMk cId="4215865733" sldId="477"/>
            <ac:picMk id="3" creationId="{14248585-A0AE-64E4-5373-E9A8025632CA}"/>
          </ac:picMkLst>
        </pc:picChg>
        <pc:picChg chg="add del mod">
          <ac:chgData name="Wiebe Dijkstra" userId="a984c84d-80a8-469b-a265-93513718e3b5" providerId="ADAL" clId="{DFB2067C-BE7B-5B4D-BCAE-ABDE3F056633}" dt="2025-03-05T07:51:05.065" v="663"/>
          <ac:picMkLst>
            <pc:docMk/>
            <pc:sldMk cId="4215865733" sldId="477"/>
            <ac:picMk id="10" creationId="{C9F0286E-5F57-3DED-EAA9-04A33FA0FCE1}"/>
          </ac:picMkLst>
        </pc:picChg>
        <pc:picChg chg="add del mod">
          <ac:chgData name="Wiebe Dijkstra" userId="a984c84d-80a8-469b-a265-93513718e3b5" providerId="ADAL" clId="{DFB2067C-BE7B-5B4D-BCAE-ABDE3F056633}" dt="2025-03-05T07:51:22.920" v="665"/>
          <ac:picMkLst>
            <pc:docMk/>
            <pc:sldMk cId="4215865733" sldId="477"/>
            <ac:picMk id="17" creationId="{923BEEC6-6D46-2540-65C4-8CC37521388F}"/>
          </ac:picMkLst>
        </pc:picChg>
        <pc:picChg chg="mod">
          <ac:chgData name="Wiebe Dijkstra" userId="a984c84d-80a8-469b-a265-93513718e3b5" providerId="ADAL" clId="{DFB2067C-BE7B-5B4D-BCAE-ABDE3F056633}" dt="2025-02-07T13:59:31.614" v="30" actId="14826"/>
          <ac:picMkLst>
            <pc:docMk/>
            <pc:sldMk cId="4215865733" sldId="477"/>
            <ac:picMk id="23" creationId="{DCBD631A-1E83-2D6E-3394-6C381121E783}"/>
          </ac:picMkLst>
        </pc:picChg>
        <pc:picChg chg="add mod">
          <ac:chgData name="Wiebe Dijkstra" userId="a984c84d-80a8-469b-a265-93513718e3b5" providerId="ADAL" clId="{DFB2067C-BE7B-5B4D-BCAE-ABDE3F056633}" dt="2025-03-05T07:52:55.499" v="666"/>
          <ac:picMkLst>
            <pc:docMk/>
            <pc:sldMk cId="4215865733" sldId="477"/>
            <ac:picMk id="27" creationId="{25EFBD5B-3EF7-F43D-03AA-21EF97BF386D}"/>
          </ac:picMkLst>
        </pc:picChg>
      </pc:sldChg>
      <pc:sldChg chg="addSp delSp modSp modTransition modAnim">
        <pc:chgData name="Wiebe Dijkstra" userId="a984c84d-80a8-469b-a265-93513718e3b5" providerId="ADAL" clId="{DFB2067C-BE7B-5B4D-BCAE-ABDE3F056633}" dt="2025-03-05T07:51:04.341" v="662"/>
        <pc:sldMkLst>
          <pc:docMk/>
          <pc:sldMk cId="1097807799" sldId="478"/>
        </pc:sldMkLst>
        <pc:picChg chg="add mod">
          <ac:chgData name="Wiebe Dijkstra" userId="a984c84d-80a8-469b-a265-93513718e3b5" providerId="ADAL" clId="{DFB2067C-BE7B-5B4D-BCAE-ABDE3F056633}" dt="2025-03-05T07:51:04.341" v="662"/>
          <ac:picMkLst>
            <pc:docMk/>
            <pc:sldMk cId="1097807799" sldId="478"/>
            <ac:picMk id="6" creationId="{9326F938-D599-F6D8-1912-0CF46E4599C7}"/>
          </ac:picMkLst>
        </pc:picChg>
      </pc:sldChg>
      <pc:sldChg chg="addSp delSp modSp modTransition modAnim">
        <pc:chgData name="Wiebe Dijkstra" userId="a984c84d-80a8-469b-a265-93513718e3b5" providerId="ADAL" clId="{DFB2067C-BE7B-5B4D-BCAE-ABDE3F056633}" dt="2025-03-05T07:49:18.684" v="656"/>
        <pc:sldMkLst>
          <pc:docMk/>
          <pc:sldMk cId="1269829485" sldId="479"/>
        </pc:sldMkLst>
        <pc:picChg chg="add mod">
          <ac:chgData name="Wiebe Dijkstra" userId="a984c84d-80a8-469b-a265-93513718e3b5" providerId="ADAL" clId="{DFB2067C-BE7B-5B4D-BCAE-ABDE3F056633}" dt="2025-03-05T07:49:18.684" v="656"/>
          <ac:picMkLst>
            <pc:docMk/>
            <pc:sldMk cId="1269829485" sldId="479"/>
            <ac:picMk id="8" creationId="{0BF265B3-90D9-F818-3700-CE342706F34C}"/>
          </ac:picMkLst>
        </pc:picChg>
      </pc:sldChg>
      <pc:sldChg chg="addSp delSp modSp modTransition modAnim">
        <pc:chgData name="Wiebe Dijkstra" userId="a984c84d-80a8-469b-a265-93513718e3b5" providerId="ADAL" clId="{DFB2067C-BE7B-5B4D-BCAE-ABDE3F056633}" dt="2025-03-05T07:51:04.341" v="662"/>
        <pc:sldMkLst>
          <pc:docMk/>
          <pc:sldMk cId="2145530275" sldId="481"/>
        </pc:sldMkLst>
        <pc:picChg chg="add mod">
          <ac:chgData name="Wiebe Dijkstra" userId="a984c84d-80a8-469b-a265-93513718e3b5" providerId="ADAL" clId="{DFB2067C-BE7B-5B4D-BCAE-ABDE3F056633}" dt="2025-03-05T07:51:04.341" v="662"/>
          <ac:picMkLst>
            <pc:docMk/>
            <pc:sldMk cId="2145530275" sldId="481"/>
            <ac:picMk id="23" creationId="{7DE5AEA9-F0E4-217A-24BC-EB24492E9B8B}"/>
          </ac:picMkLst>
        </pc:picChg>
      </pc:sldChg>
      <pc:sldChg chg="addSp delSp modSp mod modTransition modAnim">
        <pc:chgData name="Wiebe Dijkstra" userId="a984c84d-80a8-469b-a265-93513718e3b5" providerId="ADAL" clId="{DFB2067C-BE7B-5B4D-BCAE-ABDE3F056633}" dt="2025-03-05T07:52:55.499" v="666"/>
        <pc:sldMkLst>
          <pc:docMk/>
          <pc:sldMk cId="3299260057" sldId="483"/>
        </pc:sldMkLst>
        <pc:spChg chg="mod">
          <ac:chgData name="Wiebe Dijkstra" userId="a984c84d-80a8-469b-a265-93513718e3b5" providerId="ADAL" clId="{DFB2067C-BE7B-5B4D-BCAE-ABDE3F056633}" dt="2025-02-07T14:03:45.395" v="133" actId="20577"/>
          <ac:spMkLst>
            <pc:docMk/>
            <pc:sldMk cId="3299260057" sldId="483"/>
            <ac:spMk id="23" creationId="{D8092DCB-60E1-205C-C4C0-08D2BDE92F06}"/>
          </ac:spMkLst>
        </pc:spChg>
        <pc:spChg chg="mod">
          <ac:chgData name="Wiebe Dijkstra" userId="a984c84d-80a8-469b-a265-93513718e3b5" providerId="ADAL" clId="{DFB2067C-BE7B-5B4D-BCAE-ABDE3F056633}" dt="2025-02-07T14:03:49.326" v="142" actId="20577"/>
          <ac:spMkLst>
            <pc:docMk/>
            <pc:sldMk cId="3299260057" sldId="483"/>
            <ac:spMk id="29" creationId="{2269D94F-51F4-EF8F-E9D7-FB564918D5CF}"/>
          </ac:spMkLst>
        </pc:spChg>
        <pc:spChg chg="mod">
          <ac:chgData name="Wiebe Dijkstra" userId="a984c84d-80a8-469b-a265-93513718e3b5" providerId="ADAL" clId="{DFB2067C-BE7B-5B4D-BCAE-ABDE3F056633}" dt="2025-02-07T14:03:41.589" v="122" actId="20577"/>
          <ac:spMkLst>
            <pc:docMk/>
            <pc:sldMk cId="3299260057" sldId="483"/>
            <ac:spMk id="32" creationId="{2504CE51-690A-FBAD-8D84-CC6CADB84705}"/>
          </ac:spMkLst>
        </pc:spChg>
        <pc:spChg chg="mod">
          <ac:chgData name="Wiebe Dijkstra" userId="a984c84d-80a8-469b-a265-93513718e3b5" providerId="ADAL" clId="{DFB2067C-BE7B-5B4D-BCAE-ABDE3F056633}" dt="2025-02-07T14:03:54.622" v="160" actId="20577"/>
          <ac:spMkLst>
            <pc:docMk/>
            <pc:sldMk cId="3299260057" sldId="483"/>
            <ac:spMk id="35" creationId="{978EA778-6EE2-1CBC-F4C8-3D654312394D}"/>
          </ac:spMkLst>
        </pc:spChg>
        <pc:spChg chg="add mod">
          <ac:chgData name="Wiebe Dijkstra" userId="a984c84d-80a8-469b-a265-93513718e3b5" providerId="ADAL" clId="{DFB2067C-BE7B-5B4D-BCAE-ABDE3F056633}" dt="2025-02-17T09:49:28.983" v="254" actId="164"/>
          <ac:spMkLst>
            <pc:docMk/>
            <pc:sldMk cId="3299260057" sldId="483"/>
            <ac:spMk id="36" creationId="{E14F9F74-7304-F0AA-A3B4-1329A5FD000C}"/>
          </ac:spMkLst>
        </pc:spChg>
        <pc:spChg chg="add mod">
          <ac:chgData name="Wiebe Dijkstra" userId="a984c84d-80a8-469b-a265-93513718e3b5" providerId="ADAL" clId="{DFB2067C-BE7B-5B4D-BCAE-ABDE3F056633}" dt="2025-02-17T09:49:28.983" v="254" actId="164"/>
          <ac:spMkLst>
            <pc:docMk/>
            <pc:sldMk cId="3299260057" sldId="483"/>
            <ac:spMk id="37" creationId="{856CEC9E-4DE6-A7C7-6604-CBF0C42DD035}"/>
          </ac:spMkLst>
        </pc:spChg>
        <pc:grpChg chg="add mod">
          <ac:chgData name="Wiebe Dijkstra" userId="a984c84d-80a8-469b-a265-93513718e3b5" providerId="ADAL" clId="{DFB2067C-BE7B-5B4D-BCAE-ABDE3F056633}" dt="2025-02-17T09:49:28.983" v="254" actId="164"/>
          <ac:grpSpMkLst>
            <pc:docMk/>
            <pc:sldMk cId="3299260057" sldId="483"/>
            <ac:grpSpMk id="3" creationId="{4E8BE6C4-6299-61FB-51E9-371311F462CF}"/>
          </ac:grpSpMkLst>
        </pc:grpChg>
        <pc:grpChg chg="add mod">
          <ac:chgData name="Wiebe Dijkstra" userId="a984c84d-80a8-469b-a265-93513718e3b5" providerId="ADAL" clId="{DFB2067C-BE7B-5B4D-BCAE-ABDE3F056633}" dt="2025-02-17T09:49:28.983" v="254" actId="164"/>
          <ac:grpSpMkLst>
            <pc:docMk/>
            <pc:sldMk cId="3299260057" sldId="483"/>
            <ac:grpSpMk id="21" creationId="{58E1C561-F442-639F-07AF-2058EB6A499D}"/>
          </ac:grpSpMkLst>
        </pc:grpChg>
        <pc:grpChg chg="add mod">
          <ac:chgData name="Wiebe Dijkstra" userId="a984c84d-80a8-469b-a265-93513718e3b5" providerId="ADAL" clId="{DFB2067C-BE7B-5B4D-BCAE-ABDE3F056633}" dt="2025-02-07T14:03:09.146" v="71" actId="465"/>
          <ac:grpSpMkLst>
            <pc:docMk/>
            <pc:sldMk cId="3299260057" sldId="483"/>
            <ac:grpSpMk id="27" creationId="{694649BF-6528-A1AE-027C-8E980103104E}"/>
          </ac:grpSpMkLst>
        </pc:grpChg>
        <pc:grpChg chg="add mod">
          <ac:chgData name="Wiebe Dijkstra" userId="a984c84d-80a8-469b-a265-93513718e3b5" providerId="ADAL" clId="{DFB2067C-BE7B-5B4D-BCAE-ABDE3F056633}" dt="2025-02-07T14:03:09.146" v="71" actId="465"/>
          <ac:grpSpMkLst>
            <pc:docMk/>
            <pc:sldMk cId="3299260057" sldId="483"/>
            <ac:grpSpMk id="30" creationId="{4FF2FB3E-A6D8-7E84-8998-D424855F248B}"/>
          </ac:grpSpMkLst>
        </pc:grpChg>
        <pc:grpChg chg="add mod">
          <ac:chgData name="Wiebe Dijkstra" userId="a984c84d-80a8-469b-a265-93513718e3b5" providerId="ADAL" clId="{DFB2067C-BE7B-5B4D-BCAE-ABDE3F056633}" dt="2025-02-07T14:03:09.146" v="71" actId="465"/>
          <ac:grpSpMkLst>
            <pc:docMk/>
            <pc:sldMk cId="3299260057" sldId="483"/>
            <ac:grpSpMk id="33" creationId="{6C6DDAC8-6FFD-CCC9-FBC6-D0538701104F}"/>
          </ac:grpSpMkLst>
        </pc:grpChg>
        <pc:picChg chg="add mod">
          <ac:chgData name="Wiebe Dijkstra" userId="a984c84d-80a8-469b-a265-93513718e3b5" providerId="ADAL" clId="{DFB2067C-BE7B-5B4D-BCAE-ABDE3F056633}" dt="2025-03-05T07:52:55.499" v="666"/>
          <ac:picMkLst>
            <pc:docMk/>
            <pc:sldMk cId="3299260057" sldId="483"/>
            <ac:picMk id="13" creationId="{87A83701-BD0B-4C4C-3BD3-D5E78BAAF67C}"/>
          </ac:picMkLst>
        </pc:picChg>
        <pc:picChg chg="mod">
          <ac:chgData name="Wiebe Dijkstra" userId="a984c84d-80a8-469b-a265-93513718e3b5" providerId="ADAL" clId="{DFB2067C-BE7B-5B4D-BCAE-ABDE3F056633}" dt="2025-02-07T14:03:09.146" v="71" actId="465"/>
          <ac:picMkLst>
            <pc:docMk/>
            <pc:sldMk cId="3299260057" sldId="483"/>
            <ac:picMk id="22" creationId="{14475B85-D65A-C143-5934-73E46DE5BD72}"/>
          </ac:picMkLst>
        </pc:picChg>
        <pc:picChg chg="mod">
          <ac:chgData name="Wiebe Dijkstra" userId="a984c84d-80a8-469b-a265-93513718e3b5" providerId="ADAL" clId="{DFB2067C-BE7B-5B4D-BCAE-ABDE3F056633}" dt="2025-02-07T14:03:09.146" v="71" actId="465"/>
          <ac:picMkLst>
            <pc:docMk/>
            <pc:sldMk cId="3299260057" sldId="483"/>
            <ac:picMk id="28" creationId="{EE2E8140-B845-BFC1-8636-F0C95879F81A}"/>
          </ac:picMkLst>
        </pc:picChg>
        <pc:picChg chg="mod">
          <ac:chgData name="Wiebe Dijkstra" userId="a984c84d-80a8-469b-a265-93513718e3b5" providerId="ADAL" clId="{DFB2067C-BE7B-5B4D-BCAE-ABDE3F056633}" dt="2025-02-07T14:01:36.658" v="51" actId="207"/>
          <ac:picMkLst>
            <pc:docMk/>
            <pc:sldMk cId="3299260057" sldId="483"/>
            <ac:picMk id="31" creationId="{C94A0CCF-9FD1-16C5-B31B-8C18FA8E2471}"/>
          </ac:picMkLst>
        </pc:picChg>
        <pc:picChg chg="mod">
          <ac:chgData name="Wiebe Dijkstra" userId="a984c84d-80a8-469b-a265-93513718e3b5" providerId="ADAL" clId="{DFB2067C-BE7B-5B4D-BCAE-ABDE3F056633}" dt="2025-02-07T14:01:27.182" v="50" actId="14826"/>
          <ac:picMkLst>
            <pc:docMk/>
            <pc:sldMk cId="3299260057" sldId="483"/>
            <ac:picMk id="34" creationId="{833A778A-B42A-5784-717D-35030CB93285}"/>
          </ac:picMkLst>
        </pc:picChg>
      </pc:sldChg>
      <pc:sldChg chg="addSp delSp modSp mod modTransition modAnim">
        <pc:chgData name="Wiebe Dijkstra" userId="a984c84d-80a8-469b-a265-93513718e3b5" providerId="ADAL" clId="{DFB2067C-BE7B-5B4D-BCAE-ABDE3F056633}" dt="2025-03-05T07:52:55.499" v="666"/>
        <pc:sldMkLst>
          <pc:docMk/>
          <pc:sldMk cId="3310544947" sldId="484"/>
        </pc:sldMkLst>
        <pc:spChg chg="mod">
          <ac:chgData name="Wiebe Dijkstra" userId="a984c84d-80a8-469b-a265-93513718e3b5" providerId="ADAL" clId="{DFB2067C-BE7B-5B4D-BCAE-ABDE3F056633}" dt="2025-02-07T14:05:07.027" v="196" actId="20577"/>
          <ac:spMkLst>
            <pc:docMk/>
            <pc:sldMk cId="3310544947" sldId="484"/>
            <ac:spMk id="13" creationId="{BCF0A21E-90E4-BB3F-14AD-B21381A03291}"/>
          </ac:spMkLst>
        </pc:spChg>
        <pc:spChg chg="mod">
          <ac:chgData name="Wiebe Dijkstra" userId="a984c84d-80a8-469b-a265-93513718e3b5" providerId="ADAL" clId="{DFB2067C-BE7B-5B4D-BCAE-ABDE3F056633}" dt="2025-02-07T14:05:10.451" v="208" actId="20577"/>
          <ac:spMkLst>
            <pc:docMk/>
            <pc:sldMk cId="3310544947" sldId="484"/>
            <ac:spMk id="17" creationId="{93804363-9085-C7C6-4462-6474B85AB440}"/>
          </ac:spMkLst>
        </pc:spChg>
        <pc:spChg chg="mod">
          <ac:chgData name="Wiebe Dijkstra" userId="a984c84d-80a8-469b-a265-93513718e3b5" providerId="ADAL" clId="{DFB2067C-BE7B-5B4D-BCAE-ABDE3F056633}" dt="2025-02-07T14:05:01.546" v="177" actId="20577"/>
          <ac:spMkLst>
            <pc:docMk/>
            <pc:sldMk cId="3310544947" sldId="484"/>
            <ac:spMk id="20" creationId="{45B9B5D6-7254-B06F-7583-F63489046504}"/>
          </ac:spMkLst>
        </pc:spChg>
        <pc:grpChg chg="mod">
          <ac:chgData name="Wiebe Dijkstra" userId="a984c84d-80a8-469b-a265-93513718e3b5" providerId="ADAL" clId="{DFB2067C-BE7B-5B4D-BCAE-ABDE3F056633}" dt="2025-02-07T14:04:35.765" v="162" actId="14826"/>
          <ac:grpSpMkLst>
            <pc:docMk/>
            <pc:sldMk cId="3310544947" sldId="484"/>
            <ac:grpSpMk id="2" creationId="{E8F355DA-7714-4A65-E8E1-6A5F17FF454B}"/>
          </ac:grpSpMkLst>
        </pc:grpChg>
        <pc:grpChg chg="add mod topLvl">
          <ac:chgData name="Wiebe Dijkstra" userId="a984c84d-80a8-469b-a265-93513718e3b5" providerId="ADAL" clId="{DFB2067C-BE7B-5B4D-BCAE-ABDE3F056633}" dt="2025-02-07T14:04:48.552" v="163" actId="14826"/>
          <ac:grpSpMkLst>
            <pc:docMk/>
            <pc:sldMk cId="3310544947" sldId="484"/>
            <ac:grpSpMk id="14" creationId="{294E67DF-5FAA-377E-8651-45C9CFA504E1}"/>
          </ac:grpSpMkLst>
        </pc:grpChg>
        <pc:grpChg chg="add mod topLvl">
          <ac:chgData name="Wiebe Dijkstra" userId="a984c84d-80a8-469b-a265-93513718e3b5" providerId="ADAL" clId="{DFB2067C-BE7B-5B4D-BCAE-ABDE3F056633}" dt="2025-02-07T14:04:16.272" v="161" actId="14826"/>
          <ac:grpSpMkLst>
            <pc:docMk/>
            <pc:sldMk cId="3310544947" sldId="484"/>
            <ac:grpSpMk id="18" creationId="{8248330B-7774-7946-50CA-37D406D54F52}"/>
          </ac:grpSpMkLst>
        </pc:grpChg>
        <pc:picChg chg="add mod">
          <ac:chgData name="Wiebe Dijkstra" userId="a984c84d-80a8-469b-a265-93513718e3b5" providerId="ADAL" clId="{DFB2067C-BE7B-5B4D-BCAE-ABDE3F056633}" dt="2025-03-05T07:52:55.499" v="666"/>
          <ac:picMkLst>
            <pc:docMk/>
            <pc:sldMk cId="3310544947" sldId="484"/>
            <ac:picMk id="8" creationId="{FEB9C66E-701F-8477-5AE6-AA75AFF46CCD}"/>
          </ac:picMkLst>
        </pc:picChg>
        <pc:picChg chg="mod">
          <ac:chgData name="Wiebe Dijkstra" userId="a984c84d-80a8-469b-a265-93513718e3b5" providerId="ADAL" clId="{DFB2067C-BE7B-5B4D-BCAE-ABDE3F056633}" dt="2025-02-07T14:04:35.765" v="162" actId="14826"/>
          <ac:picMkLst>
            <pc:docMk/>
            <pc:sldMk cId="3310544947" sldId="484"/>
            <ac:picMk id="12" creationId="{779264BA-3856-9D07-A82A-A47BBD984DA3}"/>
          </ac:picMkLst>
        </pc:picChg>
        <pc:picChg chg="mod">
          <ac:chgData name="Wiebe Dijkstra" userId="a984c84d-80a8-469b-a265-93513718e3b5" providerId="ADAL" clId="{DFB2067C-BE7B-5B4D-BCAE-ABDE3F056633}" dt="2025-02-07T14:04:48.552" v="163" actId="14826"/>
          <ac:picMkLst>
            <pc:docMk/>
            <pc:sldMk cId="3310544947" sldId="484"/>
            <ac:picMk id="16" creationId="{E5A08410-B087-57CA-1253-E4D6CFFB0744}"/>
          </ac:picMkLst>
        </pc:picChg>
        <pc:picChg chg="mod">
          <ac:chgData name="Wiebe Dijkstra" userId="a984c84d-80a8-469b-a265-93513718e3b5" providerId="ADAL" clId="{DFB2067C-BE7B-5B4D-BCAE-ABDE3F056633}" dt="2025-02-07T14:04:55.432" v="164" actId="207"/>
          <ac:picMkLst>
            <pc:docMk/>
            <pc:sldMk cId="3310544947" sldId="484"/>
            <ac:picMk id="19" creationId="{05C4846B-C248-6C93-6DC5-56CD0AD507A3}"/>
          </ac:picMkLst>
        </pc:picChg>
      </pc:sldChg>
      <pc:sldChg chg="addSp delSp modSp mod modTransition modAnim">
        <pc:chgData name="Wiebe Dijkstra" userId="a984c84d-80a8-469b-a265-93513718e3b5" providerId="ADAL" clId="{DFB2067C-BE7B-5B4D-BCAE-ABDE3F056633}" dt="2025-03-05T07:52:55.499" v="666"/>
        <pc:sldMkLst>
          <pc:docMk/>
          <pc:sldMk cId="1007375724" sldId="485"/>
        </pc:sldMkLst>
        <pc:picChg chg="mod">
          <ac:chgData name="Wiebe Dijkstra" userId="a984c84d-80a8-469b-a265-93513718e3b5" providerId="ADAL" clId="{DFB2067C-BE7B-5B4D-BCAE-ABDE3F056633}" dt="2025-02-07T14:12:13.194" v="222" actId="207"/>
          <ac:picMkLst>
            <pc:docMk/>
            <pc:sldMk cId="1007375724" sldId="485"/>
            <ac:picMk id="2" creationId="{41C14A55-F148-1D21-A2B7-4565E8E124A5}"/>
          </ac:picMkLst>
        </pc:picChg>
        <pc:picChg chg="mod">
          <ac:chgData name="Wiebe Dijkstra" userId="a984c84d-80a8-469b-a265-93513718e3b5" providerId="ADAL" clId="{DFB2067C-BE7B-5B4D-BCAE-ABDE3F056633}" dt="2025-02-07T14:12:17.661" v="223" actId="207"/>
          <ac:picMkLst>
            <pc:docMk/>
            <pc:sldMk cId="1007375724" sldId="485"/>
            <ac:picMk id="6" creationId="{6BAB8D51-0C21-E452-1665-2C6C3C8BE5CC}"/>
          </ac:picMkLst>
        </pc:picChg>
        <pc:picChg chg="mod">
          <ac:chgData name="Wiebe Dijkstra" userId="a984c84d-80a8-469b-a265-93513718e3b5" providerId="ADAL" clId="{DFB2067C-BE7B-5B4D-BCAE-ABDE3F056633}" dt="2025-02-07T14:12:13.194" v="222" actId="207"/>
          <ac:picMkLst>
            <pc:docMk/>
            <pc:sldMk cId="1007375724" sldId="485"/>
            <ac:picMk id="7" creationId="{3422838B-A18A-F532-BE82-3ABB1CCF3C80}"/>
          </ac:picMkLst>
        </pc:picChg>
        <pc:picChg chg="add mod">
          <ac:chgData name="Wiebe Dijkstra" userId="a984c84d-80a8-469b-a265-93513718e3b5" providerId="ADAL" clId="{DFB2067C-BE7B-5B4D-BCAE-ABDE3F056633}" dt="2025-03-05T07:52:55.499" v="666"/>
          <ac:picMkLst>
            <pc:docMk/>
            <pc:sldMk cId="1007375724" sldId="485"/>
            <ac:picMk id="11" creationId="{DF97B4C9-7303-C0BE-E5AF-CF86911D151F}"/>
          </ac:picMkLst>
        </pc:picChg>
      </pc:sldChg>
      <pc:sldChg chg="addSp delSp modSp new mod modTransition modAnim">
        <pc:chgData name="Wiebe Dijkstra" userId="a984c84d-80a8-469b-a265-93513718e3b5" providerId="ADAL" clId="{DFB2067C-BE7B-5B4D-BCAE-ABDE3F056633}" dt="2025-03-05T07:52:55.499" v="666"/>
        <pc:sldMkLst>
          <pc:docMk/>
          <pc:sldMk cId="3341824728" sldId="486"/>
        </pc:sldMkLst>
        <pc:spChg chg="add mod">
          <ac:chgData name="Wiebe Dijkstra" userId="a984c84d-80a8-469b-a265-93513718e3b5" providerId="ADAL" clId="{DFB2067C-BE7B-5B4D-BCAE-ABDE3F056633}" dt="2025-02-07T14:13:31.445" v="241" actId="1076"/>
          <ac:spMkLst>
            <pc:docMk/>
            <pc:sldMk cId="3341824728" sldId="486"/>
            <ac:spMk id="4" creationId="{FC243957-F593-ADDB-486F-A1B8BEC374FB}"/>
          </ac:spMkLst>
        </pc:spChg>
        <pc:picChg chg="add mod modCrop">
          <ac:chgData name="Wiebe Dijkstra" userId="a984c84d-80a8-469b-a265-93513718e3b5" providerId="ADAL" clId="{DFB2067C-BE7B-5B4D-BCAE-ABDE3F056633}" dt="2025-02-07T14:12:54.788" v="229" actId="12789"/>
          <ac:picMkLst>
            <pc:docMk/>
            <pc:sldMk cId="3341824728" sldId="486"/>
            <ac:picMk id="2" creationId="{37C1588B-2C7A-19F7-E53C-98019D529C6F}"/>
          </ac:picMkLst>
        </pc:picChg>
        <pc:picChg chg="add mod">
          <ac:chgData name="Wiebe Dijkstra" userId="a984c84d-80a8-469b-a265-93513718e3b5" providerId="ADAL" clId="{DFB2067C-BE7B-5B4D-BCAE-ABDE3F056633}" dt="2025-03-05T07:52:55.499" v="666"/>
          <ac:picMkLst>
            <pc:docMk/>
            <pc:sldMk cId="3341824728" sldId="486"/>
            <ac:picMk id="6" creationId="{829CBC2A-96F3-A360-B504-E9A6F256B89E}"/>
          </ac:picMkLst>
        </pc:picChg>
      </pc:sldChg>
      <pc:sldChg chg="addSp delSp modSp add modTransition modAnim">
        <pc:chgData name="Wiebe Dijkstra" userId="a984c84d-80a8-469b-a265-93513718e3b5" providerId="ADAL" clId="{DFB2067C-BE7B-5B4D-BCAE-ABDE3F056633}" dt="2025-03-05T07:51:04.341" v="662"/>
        <pc:sldMkLst>
          <pc:docMk/>
          <pc:sldMk cId="84646606" sldId="487"/>
        </pc:sldMkLst>
        <pc:picChg chg="add mod">
          <ac:chgData name="Wiebe Dijkstra" userId="a984c84d-80a8-469b-a265-93513718e3b5" providerId="ADAL" clId="{DFB2067C-BE7B-5B4D-BCAE-ABDE3F056633}" dt="2025-03-05T07:51:04.341" v="662"/>
          <ac:picMkLst>
            <pc:docMk/>
            <pc:sldMk cId="84646606" sldId="487"/>
            <ac:picMk id="6" creationId="{32DAA677-07B4-8804-715C-1C17C066AC86}"/>
          </ac:picMkLst>
        </pc:picChg>
      </pc:sldChg>
      <pc:sldChg chg="modSp add del mod">
        <pc:chgData name="Wiebe Dijkstra" userId="a984c84d-80a8-469b-a265-93513718e3b5" providerId="ADAL" clId="{DFB2067C-BE7B-5B4D-BCAE-ABDE3F056633}" dt="2025-02-07T14:14:46.845" v="249" actId="2696"/>
        <pc:sldMkLst>
          <pc:docMk/>
          <pc:sldMk cId="2206171054" sldId="48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3F386F-3B6D-384D-842E-A3047ECB15EA}" type="datetimeFigureOut">
              <a:rPr lang="nl-NL" smtClean="0"/>
              <a:t>05-03-2025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4E6B4A-26E7-B946-849A-8762748E6E33}" type="slidenum">
              <a:rPr lang="nl-NL" smtClean="0"/>
              <a:t>‹#›</a:t>
            </a:fld>
            <a:endParaRPr lang="nl-NL"/>
          </a:p>
        </p:txBody>
      </p:sp>
    </p:spTree>
    <p:extLst>
      <p:ext uri="{BB962C8B-B14F-4D97-AF65-F5344CB8AC3E}">
        <p14:creationId xmlns:p14="http://schemas.microsoft.com/office/powerpoint/2010/main" val="608832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Een</a:t>
            </a:r>
            <a:r>
              <a:rPr lang="en-US" dirty="0"/>
              <a:t> slide </a:t>
            </a:r>
            <a:r>
              <a:rPr lang="en-US" dirty="0" err="1"/>
              <a:t>zoals</a:t>
            </a:r>
            <a:r>
              <a:rPr lang="en-US" dirty="0"/>
              <a:t> </a:t>
            </a:r>
            <a:r>
              <a:rPr lang="en-US" dirty="0" err="1"/>
              <a:t>dit</a:t>
            </a:r>
            <a:r>
              <a:rPr lang="en-US" dirty="0"/>
              <a:t> </a:t>
            </a:r>
            <a:r>
              <a:rPr lang="en-US" dirty="0" err="1"/>
              <a:t>kan</a:t>
            </a:r>
            <a:r>
              <a:rPr lang="en-US" dirty="0"/>
              <a:t> het </a:t>
            </a:r>
            <a:r>
              <a:rPr lang="en-US" dirty="0" err="1"/>
              <a:t>leren</a:t>
            </a:r>
            <a:r>
              <a:rPr lang="en-US" dirty="0"/>
              <a:t> van </a:t>
            </a:r>
            <a:r>
              <a:rPr lang="en-US" dirty="0" err="1"/>
              <a:t>studenten</a:t>
            </a:r>
            <a:r>
              <a:rPr lang="en-US" dirty="0"/>
              <a:t> </a:t>
            </a:r>
            <a:r>
              <a:rPr lang="en-US" dirty="0" err="1"/>
              <a:t>hinderen</a:t>
            </a:r>
            <a:r>
              <a:rPr lang="en-US" dirty="0"/>
              <a:t>. Maar hoe </a:t>
            </a:r>
            <a:r>
              <a:rPr lang="en-US" dirty="0" err="1"/>
              <a:t>moet</a:t>
            </a:r>
            <a:r>
              <a:rPr lang="en-US" dirty="0"/>
              <a:t> het dan </a:t>
            </a:r>
            <a:r>
              <a:rPr lang="en-US" dirty="0" err="1"/>
              <a:t>wel</a:t>
            </a:r>
            <a:r>
              <a:rPr lang="en-US" dirty="0"/>
              <a:t>? </a:t>
            </a:r>
            <a:r>
              <a:rPr lang="en-US" dirty="0" err="1"/>
              <a:t>Gelukkig</a:t>
            </a:r>
            <a:r>
              <a:rPr lang="en-US" dirty="0"/>
              <a:t> </a:t>
            </a:r>
            <a:r>
              <a:rPr lang="en-US" dirty="0" err="1"/>
              <a:t>zijn</a:t>
            </a:r>
            <a:r>
              <a:rPr lang="en-US" dirty="0"/>
              <a:t> </a:t>
            </a:r>
            <a:r>
              <a:rPr lang="en-US" dirty="0" err="1"/>
              <a:t>een</a:t>
            </a:r>
            <a:r>
              <a:rPr lang="en-US" dirty="0"/>
              <a:t> </a:t>
            </a:r>
            <a:r>
              <a:rPr lang="en-US" dirty="0" err="1"/>
              <a:t>aantal</a:t>
            </a:r>
            <a:r>
              <a:rPr lang="en-US" dirty="0"/>
              <a:t> </a:t>
            </a:r>
            <a:r>
              <a:rPr lang="en-US" dirty="0" err="1"/>
              <a:t>simpele</a:t>
            </a:r>
            <a:r>
              <a:rPr lang="en-US" dirty="0"/>
              <a:t> trucks die je </a:t>
            </a:r>
            <a:r>
              <a:rPr lang="en-US" dirty="0" err="1"/>
              <a:t>kan</a:t>
            </a:r>
            <a:r>
              <a:rPr lang="en-US" dirty="0"/>
              <a:t> </a:t>
            </a:r>
            <a:r>
              <a:rPr lang="en-US" dirty="0" err="1"/>
              <a:t>toepassen</a:t>
            </a:r>
            <a:r>
              <a:rPr lang="en-US" dirty="0"/>
              <a:t> om je </a:t>
            </a:r>
            <a:r>
              <a:rPr lang="en-US" dirty="0" err="1"/>
              <a:t>dia’s</a:t>
            </a:r>
            <a:r>
              <a:rPr lang="en-US" dirty="0"/>
              <a:t> </a:t>
            </a:r>
            <a:r>
              <a:rPr lang="en-US" dirty="0" err="1"/>
              <a:t>geschikt</a:t>
            </a:r>
            <a:r>
              <a:rPr lang="en-US" dirty="0"/>
              <a:t> </a:t>
            </a:r>
            <a:r>
              <a:rPr lang="en-US" dirty="0" err="1"/>
              <a:t>te</a:t>
            </a:r>
            <a:r>
              <a:rPr lang="en-US" dirty="0"/>
              <a:t> </a:t>
            </a:r>
            <a:r>
              <a:rPr lang="en-US" dirty="0" err="1"/>
              <a:t>maken</a:t>
            </a:r>
            <a:r>
              <a:rPr lang="en-US" dirty="0"/>
              <a:t> </a:t>
            </a:r>
            <a:r>
              <a:rPr lang="en-US" dirty="0" err="1"/>
              <a:t>voor</a:t>
            </a:r>
            <a:r>
              <a:rPr lang="en-US" dirty="0"/>
              <a:t> </a:t>
            </a:r>
            <a:r>
              <a:rPr lang="en-US" dirty="0" err="1"/>
              <a:t>leren</a:t>
            </a:r>
            <a:r>
              <a:rPr lang="en-US" dirty="0"/>
              <a:t>. </a:t>
            </a:r>
          </a:p>
        </p:txBody>
      </p:sp>
      <p:sp>
        <p:nvSpPr>
          <p:cNvPr id="4" name="Slide Number Placeholder 3"/>
          <p:cNvSpPr>
            <a:spLocks noGrp="1"/>
          </p:cNvSpPr>
          <p:nvPr>
            <p:ph type="sldNum" sz="quarter" idx="5"/>
          </p:nvPr>
        </p:nvSpPr>
        <p:spPr/>
        <p:txBody>
          <a:bodyPr/>
          <a:lstStyle/>
          <a:p>
            <a:fld id="{0F4E6B4A-26E7-B946-849A-8762748E6E33}" type="slidenum">
              <a:rPr lang="nl-NL" smtClean="0"/>
              <a:t>1</a:t>
            </a:fld>
            <a:endParaRPr lang="nl-NL"/>
          </a:p>
        </p:txBody>
      </p:sp>
    </p:spTree>
    <p:extLst>
      <p:ext uri="{BB962C8B-B14F-4D97-AF65-F5344CB8AC3E}">
        <p14:creationId xmlns:p14="http://schemas.microsoft.com/office/powerpoint/2010/main" val="4218739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4E6B4A-26E7-B946-849A-8762748E6E33}" type="slidenum">
              <a:rPr lang="nl-NL" smtClean="0"/>
              <a:t>13</a:t>
            </a:fld>
            <a:endParaRPr lang="nl-NL"/>
          </a:p>
        </p:txBody>
      </p:sp>
    </p:spTree>
    <p:extLst>
      <p:ext uri="{BB962C8B-B14F-4D97-AF65-F5344CB8AC3E}">
        <p14:creationId xmlns:p14="http://schemas.microsoft.com/office/powerpoint/2010/main" val="728421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4E6B4A-26E7-B946-849A-8762748E6E33}" type="slidenum">
              <a:rPr lang="nl-NL" smtClean="0"/>
              <a:t>14</a:t>
            </a:fld>
            <a:endParaRPr lang="nl-NL"/>
          </a:p>
        </p:txBody>
      </p:sp>
    </p:spTree>
    <p:extLst>
      <p:ext uri="{BB962C8B-B14F-4D97-AF65-F5344CB8AC3E}">
        <p14:creationId xmlns:p14="http://schemas.microsoft.com/office/powerpoint/2010/main" val="873529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Pavio</a:t>
            </a:r>
            <a:endParaRPr lang="en-US" dirty="0"/>
          </a:p>
        </p:txBody>
      </p:sp>
      <p:sp>
        <p:nvSpPr>
          <p:cNvPr id="4" name="Slide Number Placeholder 3"/>
          <p:cNvSpPr>
            <a:spLocks noGrp="1"/>
          </p:cNvSpPr>
          <p:nvPr>
            <p:ph type="sldNum" sz="quarter" idx="5"/>
          </p:nvPr>
        </p:nvSpPr>
        <p:spPr/>
        <p:txBody>
          <a:bodyPr/>
          <a:lstStyle/>
          <a:p>
            <a:fld id="{651ABCBE-5DE8-0E4E-82FA-F96D66A973DE}" type="slidenum">
              <a:rPr lang="en-US" smtClean="0"/>
              <a:t>15</a:t>
            </a:fld>
            <a:endParaRPr lang="en-US"/>
          </a:p>
        </p:txBody>
      </p:sp>
    </p:spTree>
    <p:extLst>
      <p:ext uri="{BB962C8B-B14F-4D97-AF65-F5344CB8AC3E}">
        <p14:creationId xmlns:p14="http://schemas.microsoft.com/office/powerpoint/2010/main" val="1466023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FBA02-36D3-2F21-B463-906661866C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72C6DE-8B5A-2B27-DC6F-B09AEFDCEC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5AD6D0-E535-50A4-2B48-2BF6B4E81507}"/>
              </a:ext>
            </a:extLst>
          </p:cNvPr>
          <p:cNvSpPr>
            <a:spLocks noGrp="1"/>
          </p:cNvSpPr>
          <p:nvPr>
            <p:ph type="body" idx="1"/>
          </p:nvPr>
        </p:nvSpPr>
        <p:spPr/>
        <p:txBody>
          <a:bodyPr/>
          <a:lstStyle/>
          <a:p>
            <a:r>
              <a:rPr lang="en-US" dirty="0" err="1"/>
              <a:t>Pavio</a:t>
            </a:r>
            <a:endParaRPr lang="en-US" dirty="0"/>
          </a:p>
        </p:txBody>
      </p:sp>
      <p:sp>
        <p:nvSpPr>
          <p:cNvPr id="4" name="Slide Number Placeholder 3">
            <a:extLst>
              <a:ext uri="{FF2B5EF4-FFF2-40B4-BE49-F238E27FC236}">
                <a16:creationId xmlns:a16="http://schemas.microsoft.com/office/drawing/2014/main" id="{D242AC9F-A15B-C8A8-F20E-C15D4100935D}"/>
              </a:ext>
            </a:extLst>
          </p:cNvPr>
          <p:cNvSpPr>
            <a:spLocks noGrp="1"/>
          </p:cNvSpPr>
          <p:nvPr>
            <p:ph type="sldNum" sz="quarter" idx="5"/>
          </p:nvPr>
        </p:nvSpPr>
        <p:spPr/>
        <p:txBody>
          <a:bodyPr/>
          <a:lstStyle/>
          <a:p>
            <a:fld id="{651ABCBE-5DE8-0E4E-82FA-F96D66A973DE}" type="slidenum">
              <a:rPr lang="en-US" smtClean="0"/>
              <a:t>16</a:t>
            </a:fld>
            <a:endParaRPr lang="en-US"/>
          </a:p>
        </p:txBody>
      </p:sp>
    </p:spTree>
    <p:extLst>
      <p:ext uri="{BB962C8B-B14F-4D97-AF65-F5344CB8AC3E}">
        <p14:creationId xmlns:p14="http://schemas.microsoft.com/office/powerpoint/2010/main" val="65941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B71CF-1523-A82D-A39A-8C3E734D51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C13B8A-EB24-EFC3-D5D2-AA575FFD38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283F4E-ED98-7845-D629-B9F187C8464D}"/>
              </a:ext>
            </a:extLst>
          </p:cNvPr>
          <p:cNvSpPr>
            <a:spLocks noGrp="1"/>
          </p:cNvSpPr>
          <p:nvPr>
            <p:ph type="body" idx="1"/>
          </p:nvPr>
        </p:nvSpPr>
        <p:spPr/>
        <p:txBody>
          <a:bodyPr/>
          <a:lstStyle/>
          <a:p>
            <a:pPr marL="228600" indent="-228600">
              <a:buAutoNum type="arabicPeriod"/>
            </a:pPr>
            <a:r>
              <a:rPr lang="en-US" dirty="0"/>
              <a:t>Use images</a:t>
            </a:r>
          </a:p>
          <a:p>
            <a:pPr marL="228600" indent="-228600">
              <a:buAutoNum type="arabicPeriod"/>
            </a:pPr>
            <a:r>
              <a:rPr lang="en-US" dirty="0"/>
              <a:t>Icons</a:t>
            </a:r>
          </a:p>
          <a:p>
            <a:pPr marL="228600" indent="-228600">
              <a:buAutoNum type="arabicPeriod"/>
            </a:pPr>
            <a:r>
              <a:rPr lang="en-US" dirty="0"/>
              <a:t>Graphs</a:t>
            </a:r>
          </a:p>
        </p:txBody>
      </p:sp>
      <p:sp>
        <p:nvSpPr>
          <p:cNvPr id="4" name="Slide Number Placeholder 3">
            <a:extLst>
              <a:ext uri="{FF2B5EF4-FFF2-40B4-BE49-F238E27FC236}">
                <a16:creationId xmlns:a16="http://schemas.microsoft.com/office/drawing/2014/main" id="{8BD7F3BF-C988-5828-77F2-C0C4DE422F02}"/>
              </a:ext>
            </a:extLst>
          </p:cNvPr>
          <p:cNvSpPr>
            <a:spLocks noGrp="1"/>
          </p:cNvSpPr>
          <p:nvPr>
            <p:ph type="sldNum" sz="quarter" idx="5"/>
          </p:nvPr>
        </p:nvSpPr>
        <p:spPr/>
        <p:txBody>
          <a:bodyPr/>
          <a:lstStyle/>
          <a:p>
            <a:fld id="{651ABCBE-5DE8-0E4E-82FA-F96D66A973DE}" type="slidenum">
              <a:rPr lang="en-US" smtClean="0"/>
              <a:t>19</a:t>
            </a:fld>
            <a:endParaRPr lang="en-US"/>
          </a:p>
        </p:txBody>
      </p:sp>
    </p:spTree>
    <p:extLst>
      <p:ext uri="{BB962C8B-B14F-4D97-AF65-F5344CB8AC3E}">
        <p14:creationId xmlns:p14="http://schemas.microsoft.com/office/powerpoint/2010/main" val="3133675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4E6B4A-26E7-B946-849A-8762748E6E33}" type="slidenum">
              <a:rPr lang="nl-NL" smtClean="0"/>
              <a:t>20</a:t>
            </a:fld>
            <a:endParaRPr lang="nl-NL"/>
          </a:p>
        </p:txBody>
      </p:sp>
    </p:spTree>
    <p:extLst>
      <p:ext uri="{BB962C8B-B14F-4D97-AF65-F5344CB8AC3E}">
        <p14:creationId xmlns:p14="http://schemas.microsoft.com/office/powerpoint/2010/main" val="35871672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34CF0-DE76-BBD0-97CD-E006992654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B40C71-0630-BB65-7147-3EB3F87C95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F27088-15F3-0C1F-15DC-34814FBAEA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171E57D-7924-4993-D1EE-C61723ECFC0F}"/>
              </a:ext>
            </a:extLst>
          </p:cNvPr>
          <p:cNvSpPr>
            <a:spLocks noGrp="1"/>
          </p:cNvSpPr>
          <p:nvPr>
            <p:ph type="sldNum" sz="quarter" idx="5"/>
          </p:nvPr>
        </p:nvSpPr>
        <p:spPr/>
        <p:txBody>
          <a:bodyPr/>
          <a:lstStyle/>
          <a:p>
            <a:fld id="{0F4E6B4A-26E7-B946-849A-8762748E6E33}" type="slidenum">
              <a:rPr lang="nl-NL" smtClean="0"/>
              <a:t>21</a:t>
            </a:fld>
            <a:endParaRPr lang="nl-NL"/>
          </a:p>
        </p:txBody>
      </p:sp>
    </p:spTree>
    <p:extLst>
      <p:ext uri="{BB962C8B-B14F-4D97-AF65-F5344CB8AC3E}">
        <p14:creationId xmlns:p14="http://schemas.microsoft.com/office/powerpoint/2010/main" val="22523615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847E6-035C-D133-71E5-69D2254F68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6BEFE9-FAB4-F53A-D424-B76B5566A8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62B9C4-B2DB-9D1E-3D33-417D80874A8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3FEBF1E-FAA5-C9D6-2C49-2DD5105BEC64}"/>
              </a:ext>
            </a:extLst>
          </p:cNvPr>
          <p:cNvSpPr>
            <a:spLocks noGrp="1"/>
          </p:cNvSpPr>
          <p:nvPr>
            <p:ph type="sldNum" sz="quarter" idx="5"/>
          </p:nvPr>
        </p:nvSpPr>
        <p:spPr/>
        <p:txBody>
          <a:bodyPr/>
          <a:lstStyle/>
          <a:p>
            <a:fld id="{0F4E6B4A-26E7-B946-849A-8762748E6E33}" type="slidenum">
              <a:rPr lang="nl-NL" smtClean="0"/>
              <a:t>22</a:t>
            </a:fld>
            <a:endParaRPr lang="nl-NL"/>
          </a:p>
        </p:txBody>
      </p:sp>
    </p:spTree>
    <p:extLst>
      <p:ext uri="{BB962C8B-B14F-4D97-AF65-F5344CB8AC3E}">
        <p14:creationId xmlns:p14="http://schemas.microsoft.com/office/powerpoint/2010/main" val="31593691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4E6B4A-26E7-B946-849A-8762748E6E33}" type="slidenum">
              <a:rPr lang="nl-NL" smtClean="0"/>
              <a:t>23</a:t>
            </a:fld>
            <a:endParaRPr lang="nl-NL"/>
          </a:p>
        </p:txBody>
      </p:sp>
    </p:spTree>
    <p:extLst>
      <p:ext uri="{BB962C8B-B14F-4D97-AF65-F5344CB8AC3E}">
        <p14:creationId xmlns:p14="http://schemas.microsoft.com/office/powerpoint/2010/main" val="15331734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D9891-BCF2-F32A-D8A6-BCE0915103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B79AFD-F76D-658B-6C8C-54D8BD83AB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3B2AB8-75D5-F305-F967-233500266898}"/>
              </a:ext>
            </a:extLst>
          </p:cNvPr>
          <p:cNvSpPr>
            <a:spLocks noGrp="1"/>
          </p:cNvSpPr>
          <p:nvPr>
            <p:ph type="body" idx="1"/>
          </p:nvPr>
        </p:nvSpPr>
        <p:spPr/>
        <p:txBody>
          <a:bodyPr/>
          <a:lstStyle/>
          <a:p>
            <a:pPr marL="228600" indent="-228600">
              <a:buAutoNum type="arabicPeriod"/>
            </a:pPr>
            <a:r>
              <a:rPr lang="en-US" dirty="0"/>
              <a:t>Use images</a:t>
            </a:r>
          </a:p>
          <a:p>
            <a:pPr marL="228600" indent="-228600">
              <a:buAutoNum type="arabicPeriod"/>
            </a:pPr>
            <a:r>
              <a:rPr lang="en-US" dirty="0"/>
              <a:t>Icons</a:t>
            </a:r>
          </a:p>
          <a:p>
            <a:pPr marL="228600" indent="-228600">
              <a:buAutoNum type="arabicPeriod"/>
            </a:pPr>
            <a:r>
              <a:rPr lang="en-US" dirty="0"/>
              <a:t>Graphs</a:t>
            </a:r>
          </a:p>
        </p:txBody>
      </p:sp>
      <p:sp>
        <p:nvSpPr>
          <p:cNvPr id="4" name="Slide Number Placeholder 3">
            <a:extLst>
              <a:ext uri="{FF2B5EF4-FFF2-40B4-BE49-F238E27FC236}">
                <a16:creationId xmlns:a16="http://schemas.microsoft.com/office/drawing/2014/main" id="{12495ED4-1C4C-66B2-D20C-A0FC5A22AA33}"/>
              </a:ext>
            </a:extLst>
          </p:cNvPr>
          <p:cNvSpPr>
            <a:spLocks noGrp="1"/>
          </p:cNvSpPr>
          <p:nvPr>
            <p:ph type="sldNum" sz="quarter" idx="5"/>
          </p:nvPr>
        </p:nvSpPr>
        <p:spPr/>
        <p:txBody>
          <a:bodyPr/>
          <a:lstStyle/>
          <a:p>
            <a:fld id="{651ABCBE-5DE8-0E4E-82FA-F96D66A973DE}" type="slidenum">
              <a:rPr lang="en-US" smtClean="0"/>
              <a:t>24</a:t>
            </a:fld>
            <a:endParaRPr lang="en-US"/>
          </a:p>
        </p:txBody>
      </p:sp>
    </p:spTree>
    <p:extLst>
      <p:ext uri="{BB962C8B-B14F-4D97-AF65-F5344CB8AC3E}">
        <p14:creationId xmlns:p14="http://schemas.microsoft.com/office/powerpoint/2010/main" val="3431456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14F9F-10E4-3E04-12A6-497AA5EA98F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73C51A7-B7AE-4EA5-733A-9C6638A1C88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EFFA811-BB93-12BD-09EE-5277BC9DF05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800" kern="0" dirty="0">
                <a:effectLst/>
                <a:latin typeface="Calibri" panose="020F0502020204030204" pitchFamily="34" charset="0"/>
                <a:ea typeface="Times New Roman" panose="02020603050405020304" pitchFamily="18" charset="0"/>
                <a:cs typeface="Times New Roman" panose="02020603050405020304" pitchFamily="18" charset="0"/>
              </a:rPr>
              <a:t>Hallo en welkom, mijn naam is Stefan en ik ben docent Digitale Geletterdheid werkzaam op de IPABO te Amsterdam en Alkmaar. Samen met Wiebe, docent Master en Onderwijstechnologie hebben we deze video samengesteld om jou op weg te helpen een effectieve kennisclip te creëren. In deze video laat ik je stap voor stap zien hoe je een kennisclip maakt, van voorbereiding tot publicatie. Het doel is om jou te helpen een boeiende en leerzame video te maken die jouw studenten echt verder helpt. Laten we aan de slag gaan!</a:t>
            </a:r>
            <a:endParaRPr lang="nl-NL" sz="2800" kern="100" dirty="0">
              <a:effectLst/>
              <a:latin typeface="Aptos" panose="020B0004020202020204" pitchFamily="34" charset="0"/>
              <a:ea typeface="Aptos" panose="020B0004020202020204" pitchFamily="34" charset="0"/>
              <a:cs typeface="Times New Roman" panose="02020603050405020304" pitchFamily="18" charset="0"/>
            </a:endParaRPr>
          </a:p>
          <a:p>
            <a:r>
              <a:rPr lang="nl-NL" sz="1800" dirty="0"/>
              <a:t>Waarom een kennisclip?</a:t>
            </a:r>
          </a:p>
        </p:txBody>
      </p:sp>
      <p:sp>
        <p:nvSpPr>
          <p:cNvPr id="4" name="Tijdelijke aanduiding voor dianummer 3">
            <a:extLst>
              <a:ext uri="{FF2B5EF4-FFF2-40B4-BE49-F238E27FC236}">
                <a16:creationId xmlns:a16="http://schemas.microsoft.com/office/drawing/2014/main" id="{410FEA71-1BBD-007E-2700-566D5428CD74}"/>
              </a:ext>
            </a:extLst>
          </p:cNvPr>
          <p:cNvSpPr>
            <a:spLocks noGrp="1"/>
          </p:cNvSpPr>
          <p:nvPr>
            <p:ph type="sldNum" sz="quarter" idx="5"/>
          </p:nvPr>
        </p:nvSpPr>
        <p:spPr/>
        <p:txBody>
          <a:bodyPr/>
          <a:lstStyle/>
          <a:p>
            <a:fld id="{0F4E6B4A-26E7-B946-849A-8762748E6E33}" type="slidenum">
              <a:rPr lang="nl-NL" smtClean="0"/>
              <a:t>2</a:t>
            </a:fld>
            <a:endParaRPr lang="nl-NL"/>
          </a:p>
        </p:txBody>
      </p:sp>
    </p:spTree>
    <p:extLst>
      <p:ext uri="{BB962C8B-B14F-4D97-AF65-F5344CB8AC3E}">
        <p14:creationId xmlns:p14="http://schemas.microsoft.com/office/powerpoint/2010/main" val="3918697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AC846-693F-94F9-D5D9-4370111319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280555-46CF-2C52-0E2B-048EFECC4A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2264E2-943B-3BFA-92BB-8E2F6C6E88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BD73A71-E4F0-4611-6609-DAEA878342A8}"/>
              </a:ext>
            </a:extLst>
          </p:cNvPr>
          <p:cNvSpPr>
            <a:spLocks noGrp="1"/>
          </p:cNvSpPr>
          <p:nvPr>
            <p:ph type="sldNum" sz="quarter" idx="5"/>
          </p:nvPr>
        </p:nvSpPr>
        <p:spPr/>
        <p:txBody>
          <a:bodyPr/>
          <a:lstStyle/>
          <a:p>
            <a:fld id="{0F4E6B4A-26E7-B946-849A-8762748E6E33}" type="slidenum">
              <a:rPr lang="nl-NL" smtClean="0"/>
              <a:t>26</a:t>
            </a:fld>
            <a:endParaRPr lang="nl-NL"/>
          </a:p>
        </p:txBody>
      </p:sp>
    </p:spTree>
    <p:extLst>
      <p:ext uri="{BB962C8B-B14F-4D97-AF65-F5344CB8AC3E}">
        <p14:creationId xmlns:p14="http://schemas.microsoft.com/office/powerpoint/2010/main" val="31449576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4E6B4A-26E7-B946-849A-8762748E6E33}" type="slidenum">
              <a:rPr lang="nl-NL" smtClean="0"/>
              <a:t>27</a:t>
            </a:fld>
            <a:endParaRPr lang="nl-NL"/>
          </a:p>
        </p:txBody>
      </p:sp>
    </p:spTree>
    <p:extLst>
      <p:ext uri="{BB962C8B-B14F-4D97-AF65-F5344CB8AC3E}">
        <p14:creationId xmlns:p14="http://schemas.microsoft.com/office/powerpoint/2010/main" val="27397264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4E6B4A-26E7-B946-849A-8762748E6E33}" type="slidenum">
              <a:rPr lang="nl-NL" smtClean="0"/>
              <a:t>28</a:t>
            </a:fld>
            <a:endParaRPr lang="nl-NL"/>
          </a:p>
        </p:txBody>
      </p:sp>
    </p:spTree>
    <p:extLst>
      <p:ext uri="{BB962C8B-B14F-4D97-AF65-F5344CB8AC3E}">
        <p14:creationId xmlns:p14="http://schemas.microsoft.com/office/powerpoint/2010/main" val="20093178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775E7-8CFA-E5CE-A14B-95E11E8678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2C382B-A449-56CF-1589-8A240840AB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FFFDA7-825A-E5E9-8743-F940A22FF373}"/>
              </a:ext>
            </a:extLst>
          </p:cNvPr>
          <p:cNvSpPr>
            <a:spLocks noGrp="1"/>
          </p:cNvSpPr>
          <p:nvPr>
            <p:ph type="body" idx="1"/>
          </p:nvPr>
        </p:nvSpPr>
        <p:spPr/>
        <p:txBody>
          <a:bodyPr/>
          <a:lstStyle/>
          <a:p>
            <a:r>
              <a:rPr lang="en-US" dirty="0" err="1"/>
              <a:t>Gesproken</a:t>
            </a:r>
            <a:r>
              <a:rPr lang="en-US" dirty="0"/>
              <a:t> word</a:t>
            </a:r>
          </a:p>
          <a:p>
            <a:r>
              <a:rPr lang="en-US" dirty="0" err="1"/>
              <a:t>Gecombineerd</a:t>
            </a:r>
            <a:r>
              <a:rPr lang="en-US" dirty="0"/>
              <a:t> met </a:t>
            </a:r>
            <a:r>
              <a:rPr lang="en-US" dirty="0" err="1"/>
              <a:t>afbeeldingen</a:t>
            </a:r>
            <a:endParaRPr lang="en-US" dirty="0"/>
          </a:p>
          <a:p>
            <a:r>
              <a:rPr lang="en-US" dirty="0"/>
              <a:t>Is </a:t>
            </a:r>
            <a:r>
              <a:rPr lang="en-US" dirty="0" err="1"/>
              <a:t>goed</a:t>
            </a:r>
            <a:r>
              <a:rPr lang="en-US" dirty="0"/>
              <a:t> </a:t>
            </a:r>
            <a:r>
              <a:rPr lang="en-US" dirty="0" err="1"/>
              <a:t>voor</a:t>
            </a:r>
            <a:r>
              <a:rPr lang="en-US" dirty="0"/>
              <a:t> het </a:t>
            </a:r>
            <a:r>
              <a:rPr lang="en-US" dirty="0" err="1"/>
              <a:t>leren</a:t>
            </a:r>
            <a:r>
              <a:rPr lang="en-US" dirty="0"/>
              <a:t>. </a:t>
            </a:r>
          </a:p>
        </p:txBody>
      </p:sp>
      <p:sp>
        <p:nvSpPr>
          <p:cNvPr id="4" name="Slide Number Placeholder 3">
            <a:extLst>
              <a:ext uri="{FF2B5EF4-FFF2-40B4-BE49-F238E27FC236}">
                <a16:creationId xmlns:a16="http://schemas.microsoft.com/office/drawing/2014/main" id="{797882BC-43E3-07B6-7591-FE42A960E48B}"/>
              </a:ext>
            </a:extLst>
          </p:cNvPr>
          <p:cNvSpPr>
            <a:spLocks noGrp="1"/>
          </p:cNvSpPr>
          <p:nvPr>
            <p:ph type="sldNum" sz="quarter" idx="5"/>
          </p:nvPr>
        </p:nvSpPr>
        <p:spPr/>
        <p:txBody>
          <a:bodyPr/>
          <a:lstStyle/>
          <a:p>
            <a:fld id="{0F4E6B4A-26E7-B946-849A-8762748E6E33}" type="slidenum">
              <a:rPr lang="nl-NL" smtClean="0"/>
              <a:t>30</a:t>
            </a:fld>
            <a:endParaRPr lang="nl-NL"/>
          </a:p>
        </p:txBody>
      </p:sp>
    </p:spTree>
    <p:extLst>
      <p:ext uri="{BB962C8B-B14F-4D97-AF65-F5344CB8AC3E}">
        <p14:creationId xmlns:p14="http://schemas.microsoft.com/office/powerpoint/2010/main" val="42120678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4E6B4A-26E7-B946-849A-8762748E6E33}" type="slidenum">
              <a:rPr lang="nl-NL" smtClean="0"/>
              <a:t>31</a:t>
            </a:fld>
            <a:endParaRPr lang="nl-NL"/>
          </a:p>
        </p:txBody>
      </p:sp>
    </p:spTree>
    <p:extLst>
      <p:ext uri="{BB962C8B-B14F-4D97-AF65-F5344CB8AC3E}">
        <p14:creationId xmlns:p14="http://schemas.microsoft.com/office/powerpoint/2010/main" val="3168501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Gesproken</a:t>
            </a:r>
            <a:r>
              <a:rPr lang="en-US" dirty="0"/>
              <a:t> word</a:t>
            </a:r>
          </a:p>
          <a:p>
            <a:r>
              <a:rPr lang="en-US" dirty="0" err="1"/>
              <a:t>Gecombineerd</a:t>
            </a:r>
            <a:r>
              <a:rPr lang="en-US" dirty="0"/>
              <a:t> met </a:t>
            </a:r>
            <a:r>
              <a:rPr lang="en-US" dirty="0" err="1"/>
              <a:t>afbeeldingen</a:t>
            </a:r>
            <a:endParaRPr lang="en-US" dirty="0"/>
          </a:p>
          <a:p>
            <a:r>
              <a:rPr lang="en-US" dirty="0"/>
              <a:t>Is </a:t>
            </a:r>
            <a:r>
              <a:rPr lang="en-US" dirty="0" err="1"/>
              <a:t>goed</a:t>
            </a:r>
            <a:r>
              <a:rPr lang="en-US" dirty="0"/>
              <a:t> </a:t>
            </a:r>
            <a:r>
              <a:rPr lang="en-US" dirty="0" err="1"/>
              <a:t>voor</a:t>
            </a:r>
            <a:r>
              <a:rPr lang="en-US" dirty="0"/>
              <a:t> het </a:t>
            </a:r>
            <a:r>
              <a:rPr lang="en-US" dirty="0" err="1"/>
              <a:t>leren</a:t>
            </a:r>
            <a:r>
              <a:rPr lang="en-US" dirty="0"/>
              <a:t>. </a:t>
            </a:r>
          </a:p>
        </p:txBody>
      </p:sp>
      <p:sp>
        <p:nvSpPr>
          <p:cNvPr id="4" name="Slide Number Placeholder 3"/>
          <p:cNvSpPr>
            <a:spLocks noGrp="1"/>
          </p:cNvSpPr>
          <p:nvPr>
            <p:ph type="sldNum" sz="quarter" idx="5"/>
          </p:nvPr>
        </p:nvSpPr>
        <p:spPr/>
        <p:txBody>
          <a:bodyPr/>
          <a:lstStyle/>
          <a:p>
            <a:fld id="{0F4E6B4A-26E7-B946-849A-8762748E6E33}" type="slidenum">
              <a:rPr lang="nl-NL" smtClean="0"/>
              <a:t>3</a:t>
            </a:fld>
            <a:endParaRPr lang="nl-NL"/>
          </a:p>
        </p:txBody>
      </p:sp>
    </p:spTree>
    <p:extLst>
      <p:ext uri="{BB962C8B-B14F-4D97-AF65-F5344CB8AC3E}">
        <p14:creationId xmlns:p14="http://schemas.microsoft.com/office/powerpoint/2010/main" val="837447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4E6B4A-26E7-B946-849A-8762748E6E33}" type="slidenum">
              <a:rPr lang="nl-NL" smtClean="0"/>
              <a:t>5</a:t>
            </a:fld>
            <a:endParaRPr lang="nl-NL"/>
          </a:p>
        </p:txBody>
      </p:sp>
    </p:spTree>
    <p:extLst>
      <p:ext uri="{BB962C8B-B14F-4D97-AF65-F5344CB8AC3E}">
        <p14:creationId xmlns:p14="http://schemas.microsoft.com/office/powerpoint/2010/main" val="1115006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4E6B4A-26E7-B946-849A-8762748E6E33}" type="slidenum">
              <a:rPr lang="nl-NL" smtClean="0"/>
              <a:t>6</a:t>
            </a:fld>
            <a:endParaRPr lang="nl-NL"/>
          </a:p>
        </p:txBody>
      </p:sp>
    </p:spTree>
    <p:extLst>
      <p:ext uri="{BB962C8B-B14F-4D97-AF65-F5344CB8AC3E}">
        <p14:creationId xmlns:p14="http://schemas.microsoft.com/office/powerpoint/2010/main" val="831761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2B3BE-97A9-61A0-8F1C-D34EF75274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54FED8-9759-6ABF-A736-F9E5577E01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7DC00B-EA88-2D20-8434-F70F69153A8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DC2E82-5203-8A62-2FB9-90328BD593EE}"/>
              </a:ext>
            </a:extLst>
          </p:cNvPr>
          <p:cNvSpPr>
            <a:spLocks noGrp="1"/>
          </p:cNvSpPr>
          <p:nvPr>
            <p:ph type="sldNum" sz="quarter" idx="5"/>
          </p:nvPr>
        </p:nvSpPr>
        <p:spPr/>
        <p:txBody>
          <a:bodyPr/>
          <a:lstStyle/>
          <a:p>
            <a:fld id="{0F4E6B4A-26E7-B946-849A-8762748E6E33}" type="slidenum">
              <a:rPr lang="nl-NL" smtClean="0"/>
              <a:t>8</a:t>
            </a:fld>
            <a:endParaRPr lang="nl-NL"/>
          </a:p>
        </p:txBody>
      </p:sp>
    </p:spTree>
    <p:extLst>
      <p:ext uri="{BB962C8B-B14F-4D97-AF65-F5344CB8AC3E}">
        <p14:creationId xmlns:p14="http://schemas.microsoft.com/office/powerpoint/2010/main" val="6454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4E6B4A-26E7-B946-849A-8762748E6E33}" type="slidenum">
              <a:rPr lang="nl-NL" smtClean="0"/>
              <a:t>9</a:t>
            </a:fld>
            <a:endParaRPr lang="nl-NL"/>
          </a:p>
        </p:txBody>
      </p:sp>
    </p:spTree>
    <p:extLst>
      <p:ext uri="{BB962C8B-B14F-4D97-AF65-F5344CB8AC3E}">
        <p14:creationId xmlns:p14="http://schemas.microsoft.com/office/powerpoint/2010/main" val="3132210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Use images</a:t>
            </a:r>
          </a:p>
          <a:p>
            <a:pPr marL="228600" indent="-228600">
              <a:buAutoNum type="arabicPeriod"/>
            </a:pPr>
            <a:r>
              <a:rPr lang="en-US" dirty="0"/>
              <a:t>Icons</a:t>
            </a:r>
          </a:p>
          <a:p>
            <a:pPr marL="228600" indent="-228600">
              <a:buAutoNum type="arabicPeriod"/>
            </a:pPr>
            <a:r>
              <a:rPr lang="en-US" dirty="0"/>
              <a:t>Graphs</a:t>
            </a:r>
          </a:p>
        </p:txBody>
      </p:sp>
      <p:sp>
        <p:nvSpPr>
          <p:cNvPr id="4" name="Slide Number Placeholder 3"/>
          <p:cNvSpPr>
            <a:spLocks noGrp="1"/>
          </p:cNvSpPr>
          <p:nvPr>
            <p:ph type="sldNum" sz="quarter" idx="5"/>
          </p:nvPr>
        </p:nvSpPr>
        <p:spPr/>
        <p:txBody>
          <a:bodyPr/>
          <a:lstStyle/>
          <a:p>
            <a:fld id="{651ABCBE-5DE8-0E4E-82FA-F96D66A973DE}" type="slidenum">
              <a:rPr lang="en-US" smtClean="0"/>
              <a:t>10</a:t>
            </a:fld>
            <a:endParaRPr lang="en-US"/>
          </a:p>
        </p:txBody>
      </p:sp>
    </p:spTree>
    <p:extLst>
      <p:ext uri="{BB962C8B-B14F-4D97-AF65-F5344CB8AC3E}">
        <p14:creationId xmlns:p14="http://schemas.microsoft.com/office/powerpoint/2010/main" val="619157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4E6B4A-26E7-B946-849A-8762748E6E33}" type="slidenum">
              <a:rPr lang="nl-NL" smtClean="0"/>
              <a:t>11</a:t>
            </a:fld>
            <a:endParaRPr lang="nl-NL"/>
          </a:p>
        </p:txBody>
      </p:sp>
    </p:spTree>
    <p:extLst>
      <p:ext uri="{BB962C8B-B14F-4D97-AF65-F5344CB8AC3E}">
        <p14:creationId xmlns:p14="http://schemas.microsoft.com/office/powerpoint/2010/main" val="1409220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E03F74-86FC-0FDD-5B5D-C69149DBA906}"/>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195F771B-B866-A283-43D9-31C0DE7074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AB0CA247-F324-A825-5320-FE0ACA846F3F}"/>
              </a:ext>
            </a:extLst>
          </p:cNvPr>
          <p:cNvSpPr>
            <a:spLocks noGrp="1"/>
          </p:cNvSpPr>
          <p:nvPr>
            <p:ph type="dt" sz="half" idx="10"/>
          </p:nvPr>
        </p:nvSpPr>
        <p:spPr/>
        <p:txBody>
          <a:bodyPr/>
          <a:lstStyle/>
          <a:p>
            <a:fld id="{98B03F95-0C85-DA4B-B67A-179C25FAD42C}" type="datetimeFigureOut">
              <a:rPr lang="nl-NL" smtClean="0"/>
              <a:t>05-03-2025</a:t>
            </a:fld>
            <a:endParaRPr lang="nl-NL"/>
          </a:p>
        </p:txBody>
      </p:sp>
      <p:sp>
        <p:nvSpPr>
          <p:cNvPr id="5" name="Tijdelijke aanduiding voor voettekst 4">
            <a:extLst>
              <a:ext uri="{FF2B5EF4-FFF2-40B4-BE49-F238E27FC236}">
                <a16:creationId xmlns:a16="http://schemas.microsoft.com/office/drawing/2014/main" id="{98498464-DB32-1EB0-2878-F8CFDB1A2B5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48D16DA-7983-822D-C569-82A13561FEBE}"/>
              </a:ext>
            </a:extLst>
          </p:cNvPr>
          <p:cNvSpPr>
            <a:spLocks noGrp="1"/>
          </p:cNvSpPr>
          <p:nvPr>
            <p:ph type="sldNum" sz="quarter" idx="12"/>
          </p:nvPr>
        </p:nvSpPr>
        <p:spPr>
          <a:xfrm>
            <a:off x="8610600" y="6356350"/>
            <a:ext cx="2743200" cy="365125"/>
          </a:xfrm>
          <a:prstGeom prst="rect">
            <a:avLst/>
          </a:prstGeom>
        </p:spPr>
        <p:txBody>
          <a:bodyPr/>
          <a:lstStyle/>
          <a:p>
            <a:fld id="{B707D4EA-DDDF-BC44-B31E-6314B538E1CA}" type="slidenum">
              <a:rPr lang="nl-NL" smtClean="0"/>
              <a:t>‹#›</a:t>
            </a:fld>
            <a:endParaRPr lang="nl-NL"/>
          </a:p>
        </p:txBody>
      </p:sp>
    </p:spTree>
    <p:extLst>
      <p:ext uri="{BB962C8B-B14F-4D97-AF65-F5344CB8AC3E}">
        <p14:creationId xmlns:p14="http://schemas.microsoft.com/office/powerpoint/2010/main" val="74817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61AB01-21B4-CD3C-BBCE-E3EA897A83EA}"/>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740769F3-D282-A9B7-D1A3-19C3BDEBD6D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BB49CAE-515B-D7D6-EA61-BC2E5223216C}"/>
              </a:ext>
            </a:extLst>
          </p:cNvPr>
          <p:cNvSpPr>
            <a:spLocks noGrp="1"/>
          </p:cNvSpPr>
          <p:nvPr>
            <p:ph type="dt" sz="half" idx="10"/>
          </p:nvPr>
        </p:nvSpPr>
        <p:spPr/>
        <p:txBody>
          <a:bodyPr/>
          <a:lstStyle/>
          <a:p>
            <a:fld id="{98B03F95-0C85-DA4B-B67A-179C25FAD42C}" type="datetimeFigureOut">
              <a:rPr lang="nl-NL" smtClean="0"/>
              <a:t>05-03-2025</a:t>
            </a:fld>
            <a:endParaRPr lang="nl-NL"/>
          </a:p>
        </p:txBody>
      </p:sp>
      <p:sp>
        <p:nvSpPr>
          <p:cNvPr id="5" name="Tijdelijke aanduiding voor voettekst 4">
            <a:extLst>
              <a:ext uri="{FF2B5EF4-FFF2-40B4-BE49-F238E27FC236}">
                <a16:creationId xmlns:a16="http://schemas.microsoft.com/office/drawing/2014/main" id="{FC5BFD18-4C9E-0A06-B83D-53C5A79301C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8D9A5E5-AB05-8131-8CEE-D192E3509F76}"/>
              </a:ext>
            </a:extLst>
          </p:cNvPr>
          <p:cNvSpPr>
            <a:spLocks noGrp="1"/>
          </p:cNvSpPr>
          <p:nvPr>
            <p:ph type="sldNum" sz="quarter" idx="12"/>
          </p:nvPr>
        </p:nvSpPr>
        <p:spPr>
          <a:xfrm>
            <a:off x="8610600" y="6356350"/>
            <a:ext cx="2743200" cy="365125"/>
          </a:xfrm>
          <a:prstGeom prst="rect">
            <a:avLst/>
          </a:prstGeom>
        </p:spPr>
        <p:txBody>
          <a:bodyPr/>
          <a:lstStyle/>
          <a:p>
            <a:fld id="{B707D4EA-DDDF-BC44-B31E-6314B538E1CA}" type="slidenum">
              <a:rPr lang="nl-NL" smtClean="0"/>
              <a:t>‹#›</a:t>
            </a:fld>
            <a:endParaRPr lang="nl-NL"/>
          </a:p>
        </p:txBody>
      </p:sp>
    </p:spTree>
    <p:extLst>
      <p:ext uri="{BB962C8B-B14F-4D97-AF65-F5344CB8AC3E}">
        <p14:creationId xmlns:p14="http://schemas.microsoft.com/office/powerpoint/2010/main" val="3284684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4E0C39E5-C9F6-5B7A-F384-56F2E0499C66}"/>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D1ADBFC1-4B0B-B02B-0EBF-A622DEE6B797}"/>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7FC4B76-7B22-5925-5593-89142C5BC0FE}"/>
              </a:ext>
            </a:extLst>
          </p:cNvPr>
          <p:cNvSpPr>
            <a:spLocks noGrp="1"/>
          </p:cNvSpPr>
          <p:nvPr>
            <p:ph type="dt" sz="half" idx="10"/>
          </p:nvPr>
        </p:nvSpPr>
        <p:spPr/>
        <p:txBody>
          <a:bodyPr/>
          <a:lstStyle/>
          <a:p>
            <a:fld id="{98B03F95-0C85-DA4B-B67A-179C25FAD42C}" type="datetimeFigureOut">
              <a:rPr lang="nl-NL" smtClean="0"/>
              <a:t>05-03-2025</a:t>
            </a:fld>
            <a:endParaRPr lang="nl-NL"/>
          </a:p>
        </p:txBody>
      </p:sp>
      <p:sp>
        <p:nvSpPr>
          <p:cNvPr id="5" name="Tijdelijke aanduiding voor voettekst 4">
            <a:extLst>
              <a:ext uri="{FF2B5EF4-FFF2-40B4-BE49-F238E27FC236}">
                <a16:creationId xmlns:a16="http://schemas.microsoft.com/office/drawing/2014/main" id="{8DCF91A3-D2F2-0EB9-41D6-D758A12285B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194627E-1ADA-67D3-9E11-6E1BD82CE840}"/>
              </a:ext>
            </a:extLst>
          </p:cNvPr>
          <p:cNvSpPr>
            <a:spLocks noGrp="1"/>
          </p:cNvSpPr>
          <p:nvPr>
            <p:ph type="sldNum" sz="quarter" idx="12"/>
          </p:nvPr>
        </p:nvSpPr>
        <p:spPr>
          <a:xfrm>
            <a:off x="8610600" y="6356350"/>
            <a:ext cx="2743200" cy="365125"/>
          </a:xfrm>
          <a:prstGeom prst="rect">
            <a:avLst/>
          </a:prstGeom>
        </p:spPr>
        <p:txBody>
          <a:bodyPr/>
          <a:lstStyle/>
          <a:p>
            <a:fld id="{B707D4EA-DDDF-BC44-B31E-6314B538E1CA}" type="slidenum">
              <a:rPr lang="nl-NL" smtClean="0"/>
              <a:t>‹#›</a:t>
            </a:fld>
            <a:endParaRPr lang="nl-NL"/>
          </a:p>
        </p:txBody>
      </p:sp>
    </p:spTree>
    <p:extLst>
      <p:ext uri="{BB962C8B-B14F-4D97-AF65-F5344CB8AC3E}">
        <p14:creationId xmlns:p14="http://schemas.microsoft.com/office/powerpoint/2010/main" val="22650127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E03F74-86FC-0FDD-5B5D-C69149DBA906}"/>
              </a:ext>
            </a:extLst>
          </p:cNvPr>
          <p:cNvSpPr>
            <a:spLocks noGrp="1"/>
          </p:cNvSpPr>
          <p:nvPr>
            <p:ph type="ctrTitle"/>
          </p:nvPr>
        </p:nvSpPr>
        <p:spPr>
          <a:xfrm>
            <a:off x="1524000" y="1122363"/>
            <a:ext cx="9144000" cy="2387600"/>
          </a:xfrm>
        </p:spPr>
        <p:txBody>
          <a:bodyPr anchor="b"/>
          <a:lstStyle>
            <a:lvl1pPr algn="ctr">
              <a:defRPr sz="6000">
                <a:solidFill>
                  <a:schemeClr val="tx1"/>
                </a:solidFill>
              </a:defRPr>
            </a:lvl1pPr>
          </a:lstStyle>
          <a:p>
            <a:r>
              <a:rPr lang="nl-NL" dirty="0"/>
              <a:t>Klik om stijl te bewerken</a:t>
            </a:r>
          </a:p>
        </p:txBody>
      </p:sp>
      <p:sp>
        <p:nvSpPr>
          <p:cNvPr id="3" name="Ondertitel 2">
            <a:extLst>
              <a:ext uri="{FF2B5EF4-FFF2-40B4-BE49-F238E27FC236}">
                <a16:creationId xmlns:a16="http://schemas.microsoft.com/office/drawing/2014/main" id="{195F771B-B866-A283-43D9-31C0DE7074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AB0CA247-F324-A825-5320-FE0ACA846F3F}"/>
              </a:ext>
            </a:extLst>
          </p:cNvPr>
          <p:cNvSpPr>
            <a:spLocks noGrp="1"/>
          </p:cNvSpPr>
          <p:nvPr>
            <p:ph type="dt" sz="half" idx="10"/>
          </p:nvPr>
        </p:nvSpPr>
        <p:spPr/>
        <p:txBody>
          <a:bodyPr/>
          <a:lstStyle/>
          <a:p>
            <a:fld id="{98B03F95-0C85-DA4B-B67A-179C25FAD42C}" type="datetimeFigureOut">
              <a:rPr lang="nl-NL" smtClean="0"/>
              <a:t>05-03-2025</a:t>
            </a:fld>
            <a:endParaRPr lang="nl-NL"/>
          </a:p>
        </p:txBody>
      </p:sp>
      <p:sp>
        <p:nvSpPr>
          <p:cNvPr id="5" name="Tijdelijke aanduiding voor voettekst 4">
            <a:extLst>
              <a:ext uri="{FF2B5EF4-FFF2-40B4-BE49-F238E27FC236}">
                <a16:creationId xmlns:a16="http://schemas.microsoft.com/office/drawing/2014/main" id="{98498464-DB32-1EB0-2878-F8CFDB1A2B5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48D16DA-7983-822D-C569-82A13561FEBE}"/>
              </a:ext>
            </a:extLst>
          </p:cNvPr>
          <p:cNvSpPr>
            <a:spLocks noGrp="1"/>
          </p:cNvSpPr>
          <p:nvPr>
            <p:ph type="sldNum" sz="quarter" idx="12"/>
          </p:nvPr>
        </p:nvSpPr>
        <p:spPr>
          <a:xfrm>
            <a:off x="8610600" y="6356350"/>
            <a:ext cx="2743200" cy="365125"/>
          </a:xfrm>
          <a:prstGeom prst="rect">
            <a:avLst/>
          </a:prstGeom>
        </p:spPr>
        <p:txBody>
          <a:bodyPr/>
          <a:lstStyle/>
          <a:p>
            <a:fld id="{B707D4EA-DDDF-BC44-B31E-6314B538E1CA}" type="slidenum">
              <a:rPr lang="nl-NL" smtClean="0"/>
              <a:t>‹#›</a:t>
            </a:fld>
            <a:endParaRPr lang="nl-NL"/>
          </a:p>
        </p:txBody>
      </p:sp>
    </p:spTree>
    <p:extLst>
      <p:ext uri="{BB962C8B-B14F-4D97-AF65-F5344CB8AC3E}">
        <p14:creationId xmlns:p14="http://schemas.microsoft.com/office/powerpoint/2010/main" val="9939551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eldia">
    <p:bg>
      <p:bgPr>
        <a:solidFill>
          <a:schemeClr val="accent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E03F74-86FC-0FDD-5B5D-C69149DBA906}"/>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nl-NL" dirty="0"/>
              <a:t>Klik om stijl te bewerken</a:t>
            </a:r>
          </a:p>
        </p:txBody>
      </p:sp>
      <p:sp>
        <p:nvSpPr>
          <p:cNvPr id="3" name="Ondertitel 2">
            <a:extLst>
              <a:ext uri="{FF2B5EF4-FFF2-40B4-BE49-F238E27FC236}">
                <a16:creationId xmlns:a16="http://schemas.microsoft.com/office/drawing/2014/main" id="{195F771B-B866-A283-43D9-31C0DE7074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AB0CA247-F324-A825-5320-FE0ACA846F3F}"/>
              </a:ext>
            </a:extLst>
          </p:cNvPr>
          <p:cNvSpPr>
            <a:spLocks noGrp="1"/>
          </p:cNvSpPr>
          <p:nvPr>
            <p:ph type="dt" sz="half" idx="10"/>
          </p:nvPr>
        </p:nvSpPr>
        <p:spPr/>
        <p:txBody>
          <a:bodyPr/>
          <a:lstStyle/>
          <a:p>
            <a:fld id="{98B03F95-0C85-DA4B-B67A-179C25FAD42C}" type="datetimeFigureOut">
              <a:rPr lang="nl-NL" smtClean="0"/>
              <a:t>05-03-2025</a:t>
            </a:fld>
            <a:endParaRPr lang="nl-NL"/>
          </a:p>
        </p:txBody>
      </p:sp>
      <p:sp>
        <p:nvSpPr>
          <p:cNvPr id="5" name="Tijdelijke aanduiding voor voettekst 4">
            <a:extLst>
              <a:ext uri="{FF2B5EF4-FFF2-40B4-BE49-F238E27FC236}">
                <a16:creationId xmlns:a16="http://schemas.microsoft.com/office/drawing/2014/main" id="{98498464-DB32-1EB0-2878-F8CFDB1A2B5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48D16DA-7983-822D-C569-82A13561FEBE}"/>
              </a:ext>
            </a:extLst>
          </p:cNvPr>
          <p:cNvSpPr>
            <a:spLocks noGrp="1"/>
          </p:cNvSpPr>
          <p:nvPr>
            <p:ph type="sldNum" sz="quarter" idx="12"/>
          </p:nvPr>
        </p:nvSpPr>
        <p:spPr>
          <a:xfrm>
            <a:off x="8610600" y="6356350"/>
            <a:ext cx="2743200" cy="365125"/>
          </a:xfrm>
          <a:prstGeom prst="rect">
            <a:avLst/>
          </a:prstGeom>
        </p:spPr>
        <p:txBody>
          <a:bodyPr/>
          <a:lstStyle/>
          <a:p>
            <a:fld id="{B707D4EA-DDDF-BC44-B31E-6314B538E1CA}" type="slidenum">
              <a:rPr lang="nl-NL" smtClean="0"/>
              <a:t>‹#›</a:t>
            </a:fld>
            <a:endParaRPr lang="nl-NL"/>
          </a:p>
        </p:txBody>
      </p:sp>
    </p:spTree>
    <p:extLst>
      <p:ext uri="{BB962C8B-B14F-4D97-AF65-F5344CB8AC3E}">
        <p14:creationId xmlns:p14="http://schemas.microsoft.com/office/powerpoint/2010/main" val="2847100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2_Titeldia">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E03F74-86FC-0FDD-5B5D-C69149DBA906}"/>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nl-NL" dirty="0"/>
              <a:t>Klik om stijl te bewerken</a:t>
            </a:r>
          </a:p>
        </p:txBody>
      </p:sp>
      <p:sp>
        <p:nvSpPr>
          <p:cNvPr id="3" name="Ondertitel 2">
            <a:extLst>
              <a:ext uri="{FF2B5EF4-FFF2-40B4-BE49-F238E27FC236}">
                <a16:creationId xmlns:a16="http://schemas.microsoft.com/office/drawing/2014/main" id="{195F771B-B866-A283-43D9-31C0DE7074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AB0CA247-F324-A825-5320-FE0ACA846F3F}"/>
              </a:ext>
            </a:extLst>
          </p:cNvPr>
          <p:cNvSpPr>
            <a:spLocks noGrp="1"/>
          </p:cNvSpPr>
          <p:nvPr>
            <p:ph type="dt" sz="half" idx="10"/>
          </p:nvPr>
        </p:nvSpPr>
        <p:spPr/>
        <p:txBody>
          <a:bodyPr/>
          <a:lstStyle/>
          <a:p>
            <a:fld id="{98B03F95-0C85-DA4B-B67A-179C25FAD42C}" type="datetimeFigureOut">
              <a:rPr lang="nl-NL" smtClean="0"/>
              <a:t>05-03-2025</a:t>
            </a:fld>
            <a:endParaRPr lang="nl-NL"/>
          </a:p>
        </p:txBody>
      </p:sp>
      <p:sp>
        <p:nvSpPr>
          <p:cNvPr id="5" name="Tijdelijke aanduiding voor voettekst 4">
            <a:extLst>
              <a:ext uri="{FF2B5EF4-FFF2-40B4-BE49-F238E27FC236}">
                <a16:creationId xmlns:a16="http://schemas.microsoft.com/office/drawing/2014/main" id="{98498464-DB32-1EB0-2878-F8CFDB1A2B5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48D16DA-7983-822D-C569-82A13561FEBE}"/>
              </a:ext>
            </a:extLst>
          </p:cNvPr>
          <p:cNvSpPr>
            <a:spLocks noGrp="1"/>
          </p:cNvSpPr>
          <p:nvPr>
            <p:ph type="sldNum" sz="quarter" idx="12"/>
          </p:nvPr>
        </p:nvSpPr>
        <p:spPr>
          <a:xfrm>
            <a:off x="8610600" y="6356350"/>
            <a:ext cx="2743200" cy="365125"/>
          </a:xfrm>
          <a:prstGeom prst="rect">
            <a:avLst/>
          </a:prstGeom>
        </p:spPr>
        <p:txBody>
          <a:bodyPr/>
          <a:lstStyle/>
          <a:p>
            <a:fld id="{B707D4EA-DDDF-BC44-B31E-6314B538E1CA}" type="slidenum">
              <a:rPr lang="nl-NL" smtClean="0"/>
              <a:t>‹#›</a:t>
            </a:fld>
            <a:endParaRPr lang="nl-NL"/>
          </a:p>
        </p:txBody>
      </p:sp>
    </p:spTree>
    <p:extLst>
      <p:ext uri="{BB962C8B-B14F-4D97-AF65-F5344CB8AC3E}">
        <p14:creationId xmlns:p14="http://schemas.microsoft.com/office/powerpoint/2010/main" val="168222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3_Titeldia">
    <p:bg>
      <p:bgPr>
        <a:solidFill>
          <a:schemeClr val="accent6"/>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E03F74-86FC-0FDD-5B5D-C69149DBA906}"/>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nl-NL" dirty="0"/>
              <a:t>Klik om stijl te bewerken</a:t>
            </a:r>
          </a:p>
        </p:txBody>
      </p:sp>
      <p:sp>
        <p:nvSpPr>
          <p:cNvPr id="3" name="Ondertitel 2">
            <a:extLst>
              <a:ext uri="{FF2B5EF4-FFF2-40B4-BE49-F238E27FC236}">
                <a16:creationId xmlns:a16="http://schemas.microsoft.com/office/drawing/2014/main" id="{195F771B-B866-A283-43D9-31C0DE7074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AB0CA247-F324-A825-5320-FE0ACA846F3F}"/>
              </a:ext>
            </a:extLst>
          </p:cNvPr>
          <p:cNvSpPr>
            <a:spLocks noGrp="1"/>
          </p:cNvSpPr>
          <p:nvPr>
            <p:ph type="dt" sz="half" idx="10"/>
          </p:nvPr>
        </p:nvSpPr>
        <p:spPr/>
        <p:txBody>
          <a:bodyPr/>
          <a:lstStyle/>
          <a:p>
            <a:fld id="{98B03F95-0C85-DA4B-B67A-179C25FAD42C}" type="datetimeFigureOut">
              <a:rPr lang="nl-NL" smtClean="0"/>
              <a:t>05-03-2025</a:t>
            </a:fld>
            <a:endParaRPr lang="nl-NL"/>
          </a:p>
        </p:txBody>
      </p:sp>
      <p:sp>
        <p:nvSpPr>
          <p:cNvPr id="5" name="Tijdelijke aanduiding voor voettekst 4">
            <a:extLst>
              <a:ext uri="{FF2B5EF4-FFF2-40B4-BE49-F238E27FC236}">
                <a16:creationId xmlns:a16="http://schemas.microsoft.com/office/drawing/2014/main" id="{98498464-DB32-1EB0-2878-F8CFDB1A2B5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48D16DA-7983-822D-C569-82A13561FEBE}"/>
              </a:ext>
            </a:extLst>
          </p:cNvPr>
          <p:cNvSpPr>
            <a:spLocks noGrp="1"/>
          </p:cNvSpPr>
          <p:nvPr>
            <p:ph type="sldNum" sz="quarter" idx="12"/>
          </p:nvPr>
        </p:nvSpPr>
        <p:spPr>
          <a:xfrm>
            <a:off x="8610600" y="6356350"/>
            <a:ext cx="2743200" cy="365125"/>
          </a:xfrm>
          <a:prstGeom prst="rect">
            <a:avLst/>
          </a:prstGeom>
        </p:spPr>
        <p:txBody>
          <a:bodyPr/>
          <a:lstStyle/>
          <a:p>
            <a:fld id="{B707D4EA-DDDF-BC44-B31E-6314B538E1CA}" type="slidenum">
              <a:rPr lang="nl-NL" smtClean="0"/>
              <a:t>‹#›</a:t>
            </a:fld>
            <a:endParaRPr lang="nl-NL"/>
          </a:p>
        </p:txBody>
      </p:sp>
    </p:spTree>
    <p:extLst>
      <p:ext uri="{BB962C8B-B14F-4D97-AF65-F5344CB8AC3E}">
        <p14:creationId xmlns:p14="http://schemas.microsoft.com/office/powerpoint/2010/main" val="3577604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4_Titeldia">
    <p:bg>
      <p:bgPr>
        <a:solidFill>
          <a:srgbClr val="E87EA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E03F74-86FC-0FDD-5B5D-C69149DBA906}"/>
              </a:ext>
            </a:extLst>
          </p:cNvPr>
          <p:cNvSpPr>
            <a:spLocks noGrp="1"/>
          </p:cNvSpPr>
          <p:nvPr>
            <p:ph type="ctrTitle"/>
          </p:nvPr>
        </p:nvSpPr>
        <p:spPr>
          <a:xfrm>
            <a:off x="1524000" y="1122363"/>
            <a:ext cx="9144000" cy="2387600"/>
          </a:xfrm>
        </p:spPr>
        <p:txBody>
          <a:bodyPr anchor="b"/>
          <a:lstStyle>
            <a:lvl1pPr algn="ctr">
              <a:defRPr sz="6000">
                <a:solidFill>
                  <a:schemeClr val="tx1"/>
                </a:solidFill>
              </a:defRPr>
            </a:lvl1pPr>
          </a:lstStyle>
          <a:p>
            <a:r>
              <a:rPr lang="nl-NL" dirty="0"/>
              <a:t>Klik om stijl te bewerken</a:t>
            </a:r>
          </a:p>
        </p:txBody>
      </p:sp>
      <p:sp>
        <p:nvSpPr>
          <p:cNvPr id="3" name="Ondertitel 2">
            <a:extLst>
              <a:ext uri="{FF2B5EF4-FFF2-40B4-BE49-F238E27FC236}">
                <a16:creationId xmlns:a16="http://schemas.microsoft.com/office/drawing/2014/main" id="{195F771B-B866-A283-43D9-31C0DE7074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AB0CA247-F324-A825-5320-FE0ACA846F3F}"/>
              </a:ext>
            </a:extLst>
          </p:cNvPr>
          <p:cNvSpPr>
            <a:spLocks noGrp="1"/>
          </p:cNvSpPr>
          <p:nvPr>
            <p:ph type="dt" sz="half" idx="10"/>
          </p:nvPr>
        </p:nvSpPr>
        <p:spPr/>
        <p:txBody>
          <a:bodyPr/>
          <a:lstStyle/>
          <a:p>
            <a:fld id="{98B03F95-0C85-DA4B-B67A-179C25FAD42C}" type="datetimeFigureOut">
              <a:rPr lang="nl-NL" smtClean="0"/>
              <a:t>05-03-2025</a:t>
            </a:fld>
            <a:endParaRPr lang="nl-NL"/>
          </a:p>
        </p:txBody>
      </p:sp>
      <p:sp>
        <p:nvSpPr>
          <p:cNvPr id="5" name="Tijdelijke aanduiding voor voettekst 4">
            <a:extLst>
              <a:ext uri="{FF2B5EF4-FFF2-40B4-BE49-F238E27FC236}">
                <a16:creationId xmlns:a16="http://schemas.microsoft.com/office/drawing/2014/main" id="{98498464-DB32-1EB0-2878-F8CFDB1A2B5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48D16DA-7983-822D-C569-82A13561FEBE}"/>
              </a:ext>
            </a:extLst>
          </p:cNvPr>
          <p:cNvSpPr>
            <a:spLocks noGrp="1"/>
          </p:cNvSpPr>
          <p:nvPr>
            <p:ph type="sldNum" sz="quarter" idx="12"/>
          </p:nvPr>
        </p:nvSpPr>
        <p:spPr>
          <a:xfrm>
            <a:off x="8610600" y="6356350"/>
            <a:ext cx="2743200" cy="365125"/>
          </a:xfrm>
          <a:prstGeom prst="rect">
            <a:avLst/>
          </a:prstGeom>
        </p:spPr>
        <p:txBody>
          <a:bodyPr/>
          <a:lstStyle/>
          <a:p>
            <a:fld id="{B707D4EA-DDDF-BC44-B31E-6314B538E1CA}" type="slidenum">
              <a:rPr lang="nl-NL" smtClean="0"/>
              <a:t>‹#›</a:t>
            </a:fld>
            <a:endParaRPr lang="nl-NL"/>
          </a:p>
        </p:txBody>
      </p:sp>
    </p:spTree>
    <p:extLst>
      <p:ext uri="{BB962C8B-B14F-4D97-AF65-F5344CB8AC3E}">
        <p14:creationId xmlns:p14="http://schemas.microsoft.com/office/powerpoint/2010/main" val="2102051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A9C656-0D41-DBA6-3BE1-FE146868AF0F}"/>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08CAD19-C910-B469-E019-A3096CCF1519}"/>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881770D-026A-F688-22BF-7A49164A9392}"/>
              </a:ext>
            </a:extLst>
          </p:cNvPr>
          <p:cNvSpPr>
            <a:spLocks noGrp="1"/>
          </p:cNvSpPr>
          <p:nvPr>
            <p:ph type="dt" sz="half" idx="10"/>
          </p:nvPr>
        </p:nvSpPr>
        <p:spPr/>
        <p:txBody>
          <a:bodyPr/>
          <a:lstStyle/>
          <a:p>
            <a:fld id="{98B03F95-0C85-DA4B-B67A-179C25FAD42C}" type="datetimeFigureOut">
              <a:rPr lang="nl-NL" smtClean="0"/>
              <a:t>05-03-2025</a:t>
            </a:fld>
            <a:endParaRPr lang="nl-NL"/>
          </a:p>
        </p:txBody>
      </p:sp>
      <p:sp>
        <p:nvSpPr>
          <p:cNvPr id="5" name="Tijdelijke aanduiding voor voettekst 4">
            <a:extLst>
              <a:ext uri="{FF2B5EF4-FFF2-40B4-BE49-F238E27FC236}">
                <a16:creationId xmlns:a16="http://schemas.microsoft.com/office/drawing/2014/main" id="{8C18245B-CF73-1F45-E8AA-7EA0EA9AA7F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932E189-88B4-9EAC-7932-3BC89B6819DB}"/>
              </a:ext>
            </a:extLst>
          </p:cNvPr>
          <p:cNvSpPr>
            <a:spLocks noGrp="1"/>
          </p:cNvSpPr>
          <p:nvPr>
            <p:ph type="sldNum" sz="quarter" idx="12"/>
          </p:nvPr>
        </p:nvSpPr>
        <p:spPr>
          <a:xfrm>
            <a:off x="8610600" y="6356350"/>
            <a:ext cx="2743200" cy="365125"/>
          </a:xfrm>
          <a:prstGeom prst="rect">
            <a:avLst/>
          </a:prstGeom>
        </p:spPr>
        <p:txBody>
          <a:bodyPr/>
          <a:lstStyle/>
          <a:p>
            <a:fld id="{B707D4EA-DDDF-BC44-B31E-6314B538E1CA}" type="slidenum">
              <a:rPr lang="nl-NL" smtClean="0"/>
              <a:t>‹#›</a:t>
            </a:fld>
            <a:endParaRPr lang="nl-NL"/>
          </a:p>
        </p:txBody>
      </p:sp>
    </p:spTree>
    <p:extLst>
      <p:ext uri="{BB962C8B-B14F-4D97-AF65-F5344CB8AC3E}">
        <p14:creationId xmlns:p14="http://schemas.microsoft.com/office/powerpoint/2010/main" val="3883190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A9C656-0D41-DBA6-3BE1-FE146868AF0F}"/>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08CAD19-C910-B469-E019-A3096CCF1519}"/>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881770D-026A-F688-22BF-7A49164A9392}"/>
              </a:ext>
            </a:extLst>
          </p:cNvPr>
          <p:cNvSpPr>
            <a:spLocks noGrp="1"/>
          </p:cNvSpPr>
          <p:nvPr>
            <p:ph type="dt" sz="half" idx="10"/>
          </p:nvPr>
        </p:nvSpPr>
        <p:spPr/>
        <p:txBody>
          <a:bodyPr/>
          <a:lstStyle/>
          <a:p>
            <a:fld id="{98B03F95-0C85-DA4B-B67A-179C25FAD42C}" type="datetimeFigureOut">
              <a:rPr lang="nl-NL" smtClean="0"/>
              <a:t>05-03-2025</a:t>
            </a:fld>
            <a:endParaRPr lang="nl-NL"/>
          </a:p>
        </p:txBody>
      </p:sp>
      <p:sp>
        <p:nvSpPr>
          <p:cNvPr id="5" name="Tijdelijke aanduiding voor voettekst 4">
            <a:extLst>
              <a:ext uri="{FF2B5EF4-FFF2-40B4-BE49-F238E27FC236}">
                <a16:creationId xmlns:a16="http://schemas.microsoft.com/office/drawing/2014/main" id="{8C18245B-CF73-1F45-E8AA-7EA0EA9AA7F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932E189-88B4-9EAC-7932-3BC89B6819DB}"/>
              </a:ext>
            </a:extLst>
          </p:cNvPr>
          <p:cNvSpPr>
            <a:spLocks noGrp="1"/>
          </p:cNvSpPr>
          <p:nvPr>
            <p:ph type="sldNum" sz="quarter" idx="12"/>
          </p:nvPr>
        </p:nvSpPr>
        <p:spPr>
          <a:xfrm>
            <a:off x="8610600" y="6356350"/>
            <a:ext cx="2743200" cy="365125"/>
          </a:xfrm>
          <a:prstGeom prst="rect">
            <a:avLst/>
          </a:prstGeom>
        </p:spPr>
        <p:txBody>
          <a:bodyPr/>
          <a:lstStyle/>
          <a:p>
            <a:fld id="{B707D4EA-DDDF-BC44-B31E-6314B538E1CA}" type="slidenum">
              <a:rPr lang="nl-NL" smtClean="0"/>
              <a:t>‹#›</a:t>
            </a:fld>
            <a:endParaRPr lang="nl-NL"/>
          </a:p>
        </p:txBody>
      </p:sp>
    </p:spTree>
    <p:extLst>
      <p:ext uri="{BB962C8B-B14F-4D97-AF65-F5344CB8AC3E}">
        <p14:creationId xmlns:p14="http://schemas.microsoft.com/office/powerpoint/2010/main" val="3989395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14F9FF-96C8-A097-E325-39324FC51176}"/>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3D669325-8081-6B92-83CB-7E31188563F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8026018-5E7D-0189-97FC-D387B0752C1F}"/>
              </a:ext>
            </a:extLst>
          </p:cNvPr>
          <p:cNvSpPr>
            <a:spLocks noGrp="1"/>
          </p:cNvSpPr>
          <p:nvPr>
            <p:ph type="dt" sz="half" idx="10"/>
          </p:nvPr>
        </p:nvSpPr>
        <p:spPr/>
        <p:txBody>
          <a:bodyPr/>
          <a:lstStyle/>
          <a:p>
            <a:fld id="{98B03F95-0C85-DA4B-B67A-179C25FAD42C}" type="datetimeFigureOut">
              <a:rPr lang="nl-NL" smtClean="0"/>
              <a:t>05-03-2025</a:t>
            </a:fld>
            <a:endParaRPr lang="nl-NL"/>
          </a:p>
        </p:txBody>
      </p:sp>
      <p:sp>
        <p:nvSpPr>
          <p:cNvPr id="5" name="Tijdelijke aanduiding voor voettekst 4">
            <a:extLst>
              <a:ext uri="{FF2B5EF4-FFF2-40B4-BE49-F238E27FC236}">
                <a16:creationId xmlns:a16="http://schemas.microsoft.com/office/drawing/2014/main" id="{BC34DBED-EC11-FB02-F5FA-D1600AD523B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EE6B336-1CFC-B66F-618F-5BE826A5BAB4}"/>
              </a:ext>
            </a:extLst>
          </p:cNvPr>
          <p:cNvSpPr>
            <a:spLocks noGrp="1"/>
          </p:cNvSpPr>
          <p:nvPr>
            <p:ph type="sldNum" sz="quarter" idx="12"/>
          </p:nvPr>
        </p:nvSpPr>
        <p:spPr>
          <a:xfrm>
            <a:off x="8610600" y="6356350"/>
            <a:ext cx="2743200" cy="365125"/>
          </a:xfrm>
          <a:prstGeom prst="rect">
            <a:avLst/>
          </a:prstGeom>
        </p:spPr>
        <p:txBody>
          <a:bodyPr/>
          <a:lstStyle/>
          <a:p>
            <a:fld id="{B707D4EA-DDDF-BC44-B31E-6314B538E1CA}" type="slidenum">
              <a:rPr lang="nl-NL" smtClean="0"/>
              <a:t>‹#›</a:t>
            </a:fld>
            <a:endParaRPr lang="nl-NL"/>
          </a:p>
        </p:txBody>
      </p:sp>
    </p:spTree>
    <p:extLst>
      <p:ext uri="{BB962C8B-B14F-4D97-AF65-F5344CB8AC3E}">
        <p14:creationId xmlns:p14="http://schemas.microsoft.com/office/powerpoint/2010/main" val="2585906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6BBC1C-51BF-D243-3473-2CA3883DD9A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F25DBAC-3C9C-336A-1BEE-88DD7B3176BF}"/>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1049BFC4-FAFA-B9EF-D26F-C56AE7BCB5EF}"/>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C06C0409-3E0F-8FAB-189D-78D6641F53EE}"/>
              </a:ext>
            </a:extLst>
          </p:cNvPr>
          <p:cNvSpPr>
            <a:spLocks noGrp="1"/>
          </p:cNvSpPr>
          <p:nvPr>
            <p:ph type="dt" sz="half" idx="10"/>
          </p:nvPr>
        </p:nvSpPr>
        <p:spPr/>
        <p:txBody>
          <a:bodyPr/>
          <a:lstStyle/>
          <a:p>
            <a:fld id="{98B03F95-0C85-DA4B-B67A-179C25FAD42C}" type="datetimeFigureOut">
              <a:rPr lang="nl-NL" smtClean="0"/>
              <a:t>05-03-2025</a:t>
            </a:fld>
            <a:endParaRPr lang="nl-NL"/>
          </a:p>
        </p:txBody>
      </p:sp>
      <p:sp>
        <p:nvSpPr>
          <p:cNvPr id="6" name="Tijdelijke aanduiding voor voettekst 5">
            <a:extLst>
              <a:ext uri="{FF2B5EF4-FFF2-40B4-BE49-F238E27FC236}">
                <a16:creationId xmlns:a16="http://schemas.microsoft.com/office/drawing/2014/main" id="{8D2D6B68-D148-047D-CD64-5563C31C784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C53BE42-8EEC-863B-BE15-59609990FE6D}"/>
              </a:ext>
            </a:extLst>
          </p:cNvPr>
          <p:cNvSpPr>
            <a:spLocks noGrp="1"/>
          </p:cNvSpPr>
          <p:nvPr>
            <p:ph type="sldNum" sz="quarter" idx="12"/>
          </p:nvPr>
        </p:nvSpPr>
        <p:spPr>
          <a:xfrm>
            <a:off x="8610600" y="6356350"/>
            <a:ext cx="2743200" cy="365125"/>
          </a:xfrm>
          <a:prstGeom prst="rect">
            <a:avLst/>
          </a:prstGeom>
        </p:spPr>
        <p:txBody>
          <a:bodyPr/>
          <a:lstStyle/>
          <a:p>
            <a:fld id="{B707D4EA-DDDF-BC44-B31E-6314B538E1CA}" type="slidenum">
              <a:rPr lang="nl-NL" smtClean="0"/>
              <a:t>‹#›</a:t>
            </a:fld>
            <a:endParaRPr lang="nl-NL"/>
          </a:p>
        </p:txBody>
      </p:sp>
    </p:spTree>
    <p:extLst>
      <p:ext uri="{BB962C8B-B14F-4D97-AF65-F5344CB8AC3E}">
        <p14:creationId xmlns:p14="http://schemas.microsoft.com/office/powerpoint/2010/main" val="347324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5E11D4-4754-644F-C03D-5DCA2D63AD29}"/>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7F3D5740-0E1A-1CAF-DE0F-4F6B3A92FA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A19F12AA-B39E-E9CA-987F-A79C62DEE635}"/>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43A2B101-9CE0-A3BF-8E64-CC75FF167E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37256688-0663-BC5E-1B91-C86E2DDA5D91}"/>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0BB58684-F6E1-628C-76C1-08B05FF7EB7C}"/>
              </a:ext>
            </a:extLst>
          </p:cNvPr>
          <p:cNvSpPr>
            <a:spLocks noGrp="1"/>
          </p:cNvSpPr>
          <p:nvPr>
            <p:ph type="dt" sz="half" idx="10"/>
          </p:nvPr>
        </p:nvSpPr>
        <p:spPr/>
        <p:txBody>
          <a:bodyPr/>
          <a:lstStyle/>
          <a:p>
            <a:fld id="{98B03F95-0C85-DA4B-B67A-179C25FAD42C}" type="datetimeFigureOut">
              <a:rPr lang="nl-NL" smtClean="0"/>
              <a:t>05-03-2025</a:t>
            </a:fld>
            <a:endParaRPr lang="nl-NL"/>
          </a:p>
        </p:txBody>
      </p:sp>
      <p:sp>
        <p:nvSpPr>
          <p:cNvPr id="8" name="Tijdelijke aanduiding voor voettekst 7">
            <a:extLst>
              <a:ext uri="{FF2B5EF4-FFF2-40B4-BE49-F238E27FC236}">
                <a16:creationId xmlns:a16="http://schemas.microsoft.com/office/drawing/2014/main" id="{695D2677-C222-1850-F926-36BDDE2D0019}"/>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808DB8A6-A0B9-BF1B-0D88-484C7D12C7D5}"/>
              </a:ext>
            </a:extLst>
          </p:cNvPr>
          <p:cNvSpPr>
            <a:spLocks noGrp="1"/>
          </p:cNvSpPr>
          <p:nvPr>
            <p:ph type="sldNum" sz="quarter" idx="12"/>
          </p:nvPr>
        </p:nvSpPr>
        <p:spPr>
          <a:xfrm>
            <a:off x="8610600" y="6356350"/>
            <a:ext cx="2743200" cy="365125"/>
          </a:xfrm>
          <a:prstGeom prst="rect">
            <a:avLst/>
          </a:prstGeom>
        </p:spPr>
        <p:txBody>
          <a:bodyPr/>
          <a:lstStyle/>
          <a:p>
            <a:fld id="{B707D4EA-DDDF-BC44-B31E-6314B538E1CA}" type="slidenum">
              <a:rPr lang="nl-NL" smtClean="0"/>
              <a:t>‹#›</a:t>
            </a:fld>
            <a:endParaRPr lang="nl-NL"/>
          </a:p>
        </p:txBody>
      </p:sp>
    </p:spTree>
    <p:extLst>
      <p:ext uri="{BB962C8B-B14F-4D97-AF65-F5344CB8AC3E}">
        <p14:creationId xmlns:p14="http://schemas.microsoft.com/office/powerpoint/2010/main" val="3557608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32F63C-6B40-F60E-B64B-B57293F69D63}"/>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65946405-7EC5-BA01-CE2A-EFFC2B188ED2}"/>
              </a:ext>
            </a:extLst>
          </p:cNvPr>
          <p:cNvSpPr>
            <a:spLocks noGrp="1"/>
          </p:cNvSpPr>
          <p:nvPr>
            <p:ph type="dt" sz="half" idx="10"/>
          </p:nvPr>
        </p:nvSpPr>
        <p:spPr/>
        <p:txBody>
          <a:bodyPr/>
          <a:lstStyle/>
          <a:p>
            <a:fld id="{98B03F95-0C85-DA4B-B67A-179C25FAD42C}" type="datetimeFigureOut">
              <a:rPr lang="nl-NL" smtClean="0"/>
              <a:t>05-03-2025</a:t>
            </a:fld>
            <a:endParaRPr lang="nl-NL"/>
          </a:p>
        </p:txBody>
      </p:sp>
      <p:sp>
        <p:nvSpPr>
          <p:cNvPr id="4" name="Tijdelijke aanduiding voor voettekst 3">
            <a:extLst>
              <a:ext uri="{FF2B5EF4-FFF2-40B4-BE49-F238E27FC236}">
                <a16:creationId xmlns:a16="http://schemas.microsoft.com/office/drawing/2014/main" id="{528C3BC9-50E4-56B0-6757-E5A4161EC26A}"/>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90A394D1-59F3-153E-F98C-849860CA7279}"/>
              </a:ext>
            </a:extLst>
          </p:cNvPr>
          <p:cNvSpPr>
            <a:spLocks noGrp="1"/>
          </p:cNvSpPr>
          <p:nvPr>
            <p:ph type="sldNum" sz="quarter" idx="12"/>
          </p:nvPr>
        </p:nvSpPr>
        <p:spPr>
          <a:xfrm>
            <a:off x="8610600" y="6356350"/>
            <a:ext cx="2743200" cy="365125"/>
          </a:xfrm>
          <a:prstGeom prst="rect">
            <a:avLst/>
          </a:prstGeom>
        </p:spPr>
        <p:txBody>
          <a:bodyPr/>
          <a:lstStyle/>
          <a:p>
            <a:fld id="{B707D4EA-DDDF-BC44-B31E-6314B538E1CA}" type="slidenum">
              <a:rPr lang="nl-NL" smtClean="0"/>
              <a:t>‹#›</a:t>
            </a:fld>
            <a:endParaRPr lang="nl-NL"/>
          </a:p>
        </p:txBody>
      </p:sp>
    </p:spTree>
    <p:extLst>
      <p:ext uri="{BB962C8B-B14F-4D97-AF65-F5344CB8AC3E}">
        <p14:creationId xmlns:p14="http://schemas.microsoft.com/office/powerpoint/2010/main" val="106428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411F5DA8-C75D-C097-5837-C49A63EA26BD}"/>
              </a:ext>
            </a:extLst>
          </p:cNvPr>
          <p:cNvSpPr>
            <a:spLocks noGrp="1"/>
          </p:cNvSpPr>
          <p:nvPr>
            <p:ph type="dt" sz="half" idx="10"/>
          </p:nvPr>
        </p:nvSpPr>
        <p:spPr/>
        <p:txBody>
          <a:bodyPr/>
          <a:lstStyle/>
          <a:p>
            <a:fld id="{98B03F95-0C85-DA4B-B67A-179C25FAD42C}" type="datetimeFigureOut">
              <a:rPr lang="nl-NL" smtClean="0"/>
              <a:t>05-03-2025</a:t>
            </a:fld>
            <a:endParaRPr lang="nl-NL"/>
          </a:p>
        </p:txBody>
      </p:sp>
      <p:sp>
        <p:nvSpPr>
          <p:cNvPr id="3" name="Tijdelijke aanduiding voor voettekst 2">
            <a:extLst>
              <a:ext uri="{FF2B5EF4-FFF2-40B4-BE49-F238E27FC236}">
                <a16:creationId xmlns:a16="http://schemas.microsoft.com/office/drawing/2014/main" id="{749F6C72-EA3E-B1C1-8EB2-8C678F88AA67}"/>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8D45DE28-D7DA-13F5-7042-21CAFA20F891}"/>
              </a:ext>
            </a:extLst>
          </p:cNvPr>
          <p:cNvSpPr>
            <a:spLocks noGrp="1"/>
          </p:cNvSpPr>
          <p:nvPr>
            <p:ph type="sldNum" sz="quarter" idx="12"/>
          </p:nvPr>
        </p:nvSpPr>
        <p:spPr>
          <a:xfrm>
            <a:off x="8610600" y="6356350"/>
            <a:ext cx="2743200" cy="365125"/>
          </a:xfrm>
          <a:prstGeom prst="rect">
            <a:avLst/>
          </a:prstGeom>
        </p:spPr>
        <p:txBody>
          <a:bodyPr/>
          <a:lstStyle/>
          <a:p>
            <a:fld id="{B707D4EA-DDDF-BC44-B31E-6314B538E1CA}" type="slidenum">
              <a:rPr lang="nl-NL" smtClean="0"/>
              <a:t>‹#›</a:t>
            </a:fld>
            <a:endParaRPr lang="nl-NL"/>
          </a:p>
        </p:txBody>
      </p:sp>
    </p:spTree>
    <p:extLst>
      <p:ext uri="{BB962C8B-B14F-4D97-AF65-F5344CB8AC3E}">
        <p14:creationId xmlns:p14="http://schemas.microsoft.com/office/powerpoint/2010/main" val="2035403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623F05-3DC5-4EC8-DDB1-FF9C77E7CF2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BB3BC9BC-C265-25AE-CC5B-DF7009F333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5624F83E-2762-4775-B603-042E331D9A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BCEEBB6-74E5-1935-79E4-1266C3019556}"/>
              </a:ext>
            </a:extLst>
          </p:cNvPr>
          <p:cNvSpPr>
            <a:spLocks noGrp="1"/>
          </p:cNvSpPr>
          <p:nvPr>
            <p:ph type="dt" sz="half" idx="10"/>
          </p:nvPr>
        </p:nvSpPr>
        <p:spPr/>
        <p:txBody>
          <a:bodyPr/>
          <a:lstStyle/>
          <a:p>
            <a:fld id="{98B03F95-0C85-DA4B-B67A-179C25FAD42C}" type="datetimeFigureOut">
              <a:rPr lang="nl-NL" smtClean="0"/>
              <a:t>05-03-2025</a:t>
            </a:fld>
            <a:endParaRPr lang="nl-NL"/>
          </a:p>
        </p:txBody>
      </p:sp>
      <p:sp>
        <p:nvSpPr>
          <p:cNvPr id="6" name="Tijdelijke aanduiding voor voettekst 5">
            <a:extLst>
              <a:ext uri="{FF2B5EF4-FFF2-40B4-BE49-F238E27FC236}">
                <a16:creationId xmlns:a16="http://schemas.microsoft.com/office/drawing/2014/main" id="{F57223A7-B655-3411-3834-F4BE908BAEF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617A961-EA17-C85E-D917-F80C1080D177}"/>
              </a:ext>
            </a:extLst>
          </p:cNvPr>
          <p:cNvSpPr>
            <a:spLocks noGrp="1"/>
          </p:cNvSpPr>
          <p:nvPr>
            <p:ph type="sldNum" sz="quarter" idx="12"/>
          </p:nvPr>
        </p:nvSpPr>
        <p:spPr>
          <a:xfrm>
            <a:off x="8610600" y="6356350"/>
            <a:ext cx="2743200" cy="365125"/>
          </a:xfrm>
          <a:prstGeom prst="rect">
            <a:avLst/>
          </a:prstGeom>
        </p:spPr>
        <p:txBody>
          <a:bodyPr/>
          <a:lstStyle/>
          <a:p>
            <a:fld id="{B707D4EA-DDDF-BC44-B31E-6314B538E1CA}" type="slidenum">
              <a:rPr lang="nl-NL" smtClean="0"/>
              <a:t>‹#›</a:t>
            </a:fld>
            <a:endParaRPr lang="nl-NL"/>
          </a:p>
        </p:txBody>
      </p:sp>
    </p:spTree>
    <p:extLst>
      <p:ext uri="{BB962C8B-B14F-4D97-AF65-F5344CB8AC3E}">
        <p14:creationId xmlns:p14="http://schemas.microsoft.com/office/powerpoint/2010/main" val="2539635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7B9BE6-F56C-0D06-984E-C9CA5B5F580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72FAA2AC-BE2C-475A-33BF-D7DF5B12D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D5EADA62-5E74-FC2A-2A81-4329799D6E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73B7BB8-85CB-4AAF-525B-637FD2D41298}"/>
              </a:ext>
            </a:extLst>
          </p:cNvPr>
          <p:cNvSpPr>
            <a:spLocks noGrp="1"/>
          </p:cNvSpPr>
          <p:nvPr>
            <p:ph type="dt" sz="half" idx="10"/>
          </p:nvPr>
        </p:nvSpPr>
        <p:spPr/>
        <p:txBody>
          <a:bodyPr/>
          <a:lstStyle/>
          <a:p>
            <a:fld id="{98B03F95-0C85-DA4B-B67A-179C25FAD42C}" type="datetimeFigureOut">
              <a:rPr lang="nl-NL" smtClean="0"/>
              <a:t>05-03-2025</a:t>
            </a:fld>
            <a:endParaRPr lang="nl-NL"/>
          </a:p>
        </p:txBody>
      </p:sp>
      <p:sp>
        <p:nvSpPr>
          <p:cNvPr id="6" name="Tijdelijke aanduiding voor voettekst 5">
            <a:extLst>
              <a:ext uri="{FF2B5EF4-FFF2-40B4-BE49-F238E27FC236}">
                <a16:creationId xmlns:a16="http://schemas.microsoft.com/office/drawing/2014/main" id="{5175617E-4B82-79B0-A2CA-AE22AA98418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BBF2DD3-AE73-E2CA-6F51-E36145B95C3D}"/>
              </a:ext>
            </a:extLst>
          </p:cNvPr>
          <p:cNvSpPr>
            <a:spLocks noGrp="1"/>
          </p:cNvSpPr>
          <p:nvPr>
            <p:ph type="sldNum" sz="quarter" idx="12"/>
          </p:nvPr>
        </p:nvSpPr>
        <p:spPr>
          <a:xfrm>
            <a:off x="8610600" y="6356350"/>
            <a:ext cx="2743200" cy="365125"/>
          </a:xfrm>
          <a:prstGeom prst="rect">
            <a:avLst/>
          </a:prstGeom>
        </p:spPr>
        <p:txBody>
          <a:bodyPr/>
          <a:lstStyle/>
          <a:p>
            <a:fld id="{B707D4EA-DDDF-BC44-B31E-6314B538E1CA}" type="slidenum">
              <a:rPr lang="nl-NL" smtClean="0"/>
              <a:t>‹#›</a:t>
            </a:fld>
            <a:endParaRPr lang="nl-NL"/>
          </a:p>
        </p:txBody>
      </p:sp>
    </p:spTree>
    <p:extLst>
      <p:ext uri="{BB962C8B-B14F-4D97-AF65-F5344CB8AC3E}">
        <p14:creationId xmlns:p14="http://schemas.microsoft.com/office/powerpoint/2010/main" val="3322528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686F7E0-289B-9178-0A83-6A16FF5042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75A6D885-9DFD-105D-547C-870953E91C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BE80C709-27A2-73B3-CD68-F7835A7EE7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Roboto" panose="02000000000000000000" pitchFamily="2" charset="0"/>
                <a:ea typeface="Roboto" panose="02000000000000000000" pitchFamily="2" charset="0"/>
              </a:defRPr>
            </a:lvl1pPr>
          </a:lstStyle>
          <a:p>
            <a:fld id="{98B03F95-0C85-DA4B-B67A-179C25FAD42C}" type="datetimeFigureOut">
              <a:rPr lang="nl-NL" smtClean="0"/>
              <a:pPr/>
              <a:t>05-03-2025</a:t>
            </a:fld>
            <a:endParaRPr lang="nl-NL"/>
          </a:p>
        </p:txBody>
      </p:sp>
      <p:sp>
        <p:nvSpPr>
          <p:cNvPr id="5" name="Tijdelijke aanduiding voor voettekst 4">
            <a:extLst>
              <a:ext uri="{FF2B5EF4-FFF2-40B4-BE49-F238E27FC236}">
                <a16:creationId xmlns:a16="http://schemas.microsoft.com/office/drawing/2014/main" id="{1E77E22F-29EF-C282-BA36-B096B75582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Roboto" panose="02000000000000000000" pitchFamily="2" charset="0"/>
                <a:ea typeface="Roboto" panose="02000000000000000000" pitchFamily="2" charset="0"/>
              </a:defRPr>
            </a:lvl1pPr>
          </a:lstStyle>
          <a:p>
            <a:endParaRPr lang="nl-NL"/>
          </a:p>
        </p:txBody>
      </p:sp>
    </p:spTree>
    <p:extLst>
      <p:ext uri="{BB962C8B-B14F-4D97-AF65-F5344CB8AC3E}">
        <p14:creationId xmlns:p14="http://schemas.microsoft.com/office/powerpoint/2010/main" val="41065864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4400" b="1" kern="1200">
          <a:solidFill>
            <a:schemeClr val="accent4"/>
          </a:solidFill>
          <a:latin typeface="Sora" pitchFamily="2" charset="0"/>
          <a:ea typeface="+mj-ea"/>
          <a:cs typeface="Sora"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686F7E0-289B-9178-0A83-6A16FF5042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75A6D885-9DFD-105D-547C-870953E91C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BE80C709-27A2-73B3-CD68-F7835A7EE7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Roboto" panose="02000000000000000000" pitchFamily="2" charset="0"/>
                <a:ea typeface="Roboto" panose="02000000000000000000" pitchFamily="2" charset="0"/>
              </a:defRPr>
            </a:lvl1pPr>
          </a:lstStyle>
          <a:p>
            <a:fld id="{98B03F95-0C85-DA4B-B67A-179C25FAD42C}" type="datetimeFigureOut">
              <a:rPr lang="nl-NL" smtClean="0"/>
              <a:pPr/>
              <a:t>05-03-2025</a:t>
            </a:fld>
            <a:endParaRPr lang="nl-NL"/>
          </a:p>
        </p:txBody>
      </p:sp>
      <p:sp>
        <p:nvSpPr>
          <p:cNvPr id="5" name="Tijdelijke aanduiding voor voettekst 4">
            <a:extLst>
              <a:ext uri="{FF2B5EF4-FFF2-40B4-BE49-F238E27FC236}">
                <a16:creationId xmlns:a16="http://schemas.microsoft.com/office/drawing/2014/main" id="{1E77E22F-29EF-C282-BA36-B096B75582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Roboto" panose="02000000000000000000" pitchFamily="2" charset="0"/>
                <a:ea typeface="Roboto" panose="02000000000000000000" pitchFamily="2" charset="0"/>
              </a:defRPr>
            </a:lvl1pPr>
          </a:lstStyle>
          <a:p>
            <a:endParaRPr lang="nl-NL"/>
          </a:p>
        </p:txBody>
      </p:sp>
    </p:spTree>
    <p:extLst>
      <p:ext uri="{BB962C8B-B14F-4D97-AF65-F5344CB8AC3E}">
        <p14:creationId xmlns:p14="http://schemas.microsoft.com/office/powerpoint/2010/main" val="105914158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8" r:id="rId5"/>
    <p:sldLayoutId id="2147483677" r:id="rId6"/>
  </p:sldLayoutIdLst>
  <p:txStyles>
    <p:titleStyle>
      <a:lvl1pPr algn="ctr" defTabSz="914400" rtl="0" eaLnBrk="1" latinLnBrk="0" hangingPunct="1">
        <a:lnSpc>
          <a:spcPct val="90000"/>
        </a:lnSpc>
        <a:spcBef>
          <a:spcPct val="0"/>
        </a:spcBef>
        <a:buNone/>
        <a:defRPr sz="4400" b="1" kern="1200">
          <a:solidFill>
            <a:schemeClr val="accent4"/>
          </a:solidFill>
          <a:latin typeface="Sora" pitchFamily="2" charset="0"/>
          <a:ea typeface="+mj-ea"/>
          <a:cs typeface="Sora"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18" Type="http://schemas.openxmlformats.org/officeDocument/2006/relationships/image" Target="../media/image2.png"/><Relationship Id="rId3" Type="http://schemas.openxmlformats.org/officeDocument/2006/relationships/audio" Target="../media/media10.m4a"/><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1.svg"/><Relationship Id="rId2" Type="http://schemas.microsoft.com/office/2007/relationships/media" Target="../media/media10.m4a"/><Relationship Id="rId16" Type="http://schemas.openxmlformats.org/officeDocument/2006/relationships/image" Target="../media/image30.png"/><Relationship Id="rId1" Type="http://schemas.openxmlformats.org/officeDocument/2006/relationships/tags" Target="../tags/tag2.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notesSlide" Target="../notesSlides/notesSlide8.xml"/><Relationship Id="rId15" Type="http://schemas.openxmlformats.org/officeDocument/2006/relationships/image" Target="../media/image29.svg"/><Relationship Id="rId10" Type="http://schemas.openxmlformats.org/officeDocument/2006/relationships/image" Target="../media/image24.png"/><Relationship Id="rId4" Type="http://schemas.openxmlformats.org/officeDocument/2006/relationships/slideLayout" Target="../slideLayouts/slideLayout2.xml"/><Relationship Id="rId9" Type="http://schemas.openxmlformats.org/officeDocument/2006/relationships/image" Target="../media/image23.svg"/><Relationship Id="rId1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slideLayout" Target="../slideLayouts/slideLayout2.xml"/><Relationship Id="rId7" Type="http://schemas.openxmlformats.org/officeDocument/2006/relationships/image" Target="../media/image36.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5.svg"/><Relationship Id="rId11" Type="http://schemas.openxmlformats.org/officeDocument/2006/relationships/image" Target="../media/image2.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notesSlide" Target="../notesSlides/notesSlide12.xml"/><Relationship Id="rId9"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slideLayout" Target="../slideLayouts/slideLayout2.xml"/><Relationship Id="rId7" Type="http://schemas.openxmlformats.org/officeDocument/2006/relationships/image" Target="../media/image4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1.svg"/><Relationship Id="rId11" Type="http://schemas.openxmlformats.org/officeDocument/2006/relationships/image" Target="../media/image2.png"/><Relationship Id="rId5" Type="http://schemas.openxmlformats.org/officeDocument/2006/relationships/image" Target="../media/image40.png"/><Relationship Id="rId10" Type="http://schemas.openxmlformats.org/officeDocument/2006/relationships/image" Target="../media/image39.svg"/><Relationship Id="rId4" Type="http://schemas.openxmlformats.org/officeDocument/2006/relationships/notesSlide" Target="../notesSlides/notesSlide13.xml"/><Relationship Id="rId9"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svg"/><Relationship Id="rId3" Type="http://schemas.openxmlformats.org/officeDocument/2006/relationships/audio" Target="../media/media19.m4a"/><Relationship Id="rId7" Type="http://schemas.openxmlformats.org/officeDocument/2006/relationships/image" Target="../media/image44.svg"/><Relationship Id="rId12" Type="http://schemas.openxmlformats.org/officeDocument/2006/relationships/image" Target="../media/image49.png"/><Relationship Id="rId2" Type="http://schemas.microsoft.com/office/2007/relationships/media" Target="../media/media19.m4a"/><Relationship Id="rId1" Type="http://schemas.openxmlformats.org/officeDocument/2006/relationships/tags" Target="../tags/tag4.xml"/><Relationship Id="rId6" Type="http://schemas.openxmlformats.org/officeDocument/2006/relationships/image" Target="../media/image22.png"/><Relationship Id="rId11" Type="http://schemas.openxmlformats.org/officeDocument/2006/relationships/image" Target="../media/image48.svg"/><Relationship Id="rId5" Type="http://schemas.openxmlformats.org/officeDocument/2006/relationships/notesSlide" Target="../notesSlides/notesSlide14.xml"/><Relationship Id="rId10" Type="http://schemas.openxmlformats.org/officeDocument/2006/relationships/image" Target="../media/image47.png"/><Relationship Id="rId4" Type="http://schemas.openxmlformats.org/officeDocument/2006/relationships/slideLayout" Target="../slideLayouts/slideLayout2.xml"/><Relationship Id="rId9" Type="http://schemas.openxmlformats.org/officeDocument/2006/relationships/image" Target="../media/image46.svg"/><Relationship Id="rId1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1.xml"/><Relationship Id="rId7" Type="http://schemas.openxmlformats.org/officeDocument/2006/relationships/hyperlink" Target="mailto:kennisclip@docentendag.info" TargetMode="External"/><Relationship Id="rId12"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svg"/><Relationship Id="rId11" Type="http://schemas.openxmlformats.org/officeDocument/2006/relationships/hyperlink" Target="https://ipabo.nl/" TargetMode="External"/><Relationship Id="rId5" Type="http://schemas.openxmlformats.org/officeDocument/2006/relationships/image" Target="../media/image3.png"/><Relationship Id="rId10" Type="http://schemas.openxmlformats.org/officeDocument/2006/relationships/hyperlink" Target="https://www.marnixacademie.nl/" TargetMode="External"/><Relationship Id="rId4" Type="http://schemas.openxmlformats.org/officeDocument/2006/relationships/notesSlide" Target="../notesSlides/notesSlide2.xml"/><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image" Target="../media/image16.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media24.m4a"/><Relationship Id="rId7" Type="http://schemas.openxmlformats.org/officeDocument/2006/relationships/image" Target="../media/image54.svg"/><Relationship Id="rId12" Type="http://schemas.openxmlformats.org/officeDocument/2006/relationships/image" Target="../media/image2.png"/><Relationship Id="rId2" Type="http://schemas.microsoft.com/office/2007/relationships/media" Target="../media/media24.m4a"/><Relationship Id="rId1" Type="http://schemas.openxmlformats.org/officeDocument/2006/relationships/tags" Target="../tags/tag5.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notesSlide" Target="../notesSlides/notesSlide19.xml"/><Relationship Id="rId10" Type="http://schemas.openxmlformats.org/officeDocument/2006/relationships/image" Target="../media/image57.png"/><Relationship Id="rId4" Type="http://schemas.openxmlformats.org/officeDocument/2006/relationships/slideLayout" Target="../slideLayouts/slideLayout2.xml"/><Relationship Id="rId9" Type="http://schemas.openxmlformats.org/officeDocument/2006/relationships/image" Target="../media/image56.sv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audio" Target="../media/media27.m4a"/><Relationship Id="rId7" Type="http://schemas.openxmlformats.org/officeDocument/2006/relationships/image" Target="../media/image28.png"/><Relationship Id="rId2" Type="http://schemas.microsoft.com/office/2007/relationships/media" Target="../media/media27.m4a"/><Relationship Id="rId1" Type="http://schemas.openxmlformats.org/officeDocument/2006/relationships/tags" Target="../tags/tag6.xml"/><Relationship Id="rId6" Type="http://schemas.openxmlformats.org/officeDocument/2006/relationships/image" Target="../media/image15.png"/><Relationship Id="rId11" Type="http://schemas.openxmlformats.org/officeDocument/2006/relationships/image" Target="../media/image2.png"/><Relationship Id="rId5" Type="http://schemas.openxmlformats.org/officeDocument/2006/relationships/notesSlide" Target="../notesSlides/notesSlide21.xml"/><Relationship Id="rId10" Type="http://schemas.openxmlformats.org/officeDocument/2006/relationships/image" Target="../media/image62.svg"/><Relationship Id="rId4" Type="http://schemas.openxmlformats.org/officeDocument/2006/relationships/slideLayout" Target="../slideLayouts/slideLayout6.xml"/><Relationship Id="rId9" Type="http://schemas.openxmlformats.org/officeDocument/2006/relationships/image" Target="../media/image20.png"/></Relationships>
</file>

<file path=ppt/slides/_rels/slide28.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22.png"/><Relationship Id="rId3" Type="http://schemas.openxmlformats.org/officeDocument/2006/relationships/audio" Target="../media/media28.m4a"/><Relationship Id="rId7" Type="http://schemas.openxmlformats.org/officeDocument/2006/relationships/image" Target="../media/image49.png"/><Relationship Id="rId12" Type="http://schemas.openxmlformats.org/officeDocument/2006/relationships/image" Target="../media/image48.svg"/><Relationship Id="rId2" Type="http://schemas.microsoft.com/office/2007/relationships/media" Target="../media/media28.m4a"/><Relationship Id="rId1" Type="http://schemas.openxmlformats.org/officeDocument/2006/relationships/tags" Target="../tags/tag7.xml"/><Relationship Id="rId6" Type="http://schemas.openxmlformats.org/officeDocument/2006/relationships/image" Target="../media/image16.png"/><Relationship Id="rId11" Type="http://schemas.openxmlformats.org/officeDocument/2006/relationships/image" Target="../media/image47.png"/><Relationship Id="rId5" Type="http://schemas.openxmlformats.org/officeDocument/2006/relationships/notesSlide" Target="../notesSlides/notesSlide22.xml"/><Relationship Id="rId15" Type="http://schemas.openxmlformats.org/officeDocument/2006/relationships/image" Target="../media/image2.png"/><Relationship Id="rId10" Type="http://schemas.openxmlformats.org/officeDocument/2006/relationships/image" Target="../media/image46.svg"/><Relationship Id="rId4" Type="http://schemas.openxmlformats.org/officeDocument/2006/relationships/slideLayout" Target="../slideLayouts/slideLayout6.xml"/><Relationship Id="rId9" Type="http://schemas.openxmlformats.org/officeDocument/2006/relationships/image" Target="../media/image45.png"/><Relationship Id="rId14" Type="http://schemas.openxmlformats.org/officeDocument/2006/relationships/image" Target="../media/image44.svg"/></Relationships>
</file>

<file path=ppt/slides/_rels/slide2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media29.m4a"/><Relationship Id="rId7" Type="http://schemas.openxmlformats.org/officeDocument/2006/relationships/image" Target="../media/image54.svg"/><Relationship Id="rId12" Type="http://schemas.openxmlformats.org/officeDocument/2006/relationships/image" Target="../media/image2.png"/><Relationship Id="rId2" Type="http://schemas.microsoft.com/office/2007/relationships/media" Target="../media/media29.m4a"/><Relationship Id="rId1" Type="http://schemas.openxmlformats.org/officeDocument/2006/relationships/tags" Target="../tags/tag8.xml"/><Relationship Id="rId6" Type="http://schemas.openxmlformats.org/officeDocument/2006/relationships/image" Target="../media/image53.png"/><Relationship Id="rId11" Type="http://schemas.openxmlformats.org/officeDocument/2006/relationships/image" Target="../media/image64.svg"/><Relationship Id="rId5" Type="http://schemas.openxmlformats.org/officeDocument/2006/relationships/image" Target="../media/image17.png"/><Relationship Id="rId10" Type="http://schemas.openxmlformats.org/officeDocument/2006/relationships/image" Target="../media/image57.png"/><Relationship Id="rId4" Type="http://schemas.openxmlformats.org/officeDocument/2006/relationships/slideLayout" Target="../slideLayouts/slideLayout6.xml"/><Relationship Id="rId9" Type="http://schemas.openxmlformats.org/officeDocument/2006/relationships/image" Target="../media/image56.sv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audio" Target="../media/media3.m4a"/><Relationship Id="rId7" Type="http://schemas.openxmlformats.org/officeDocument/2006/relationships/image" Target="../media/image8.svg"/><Relationship Id="rId12" Type="http://schemas.openxmlformats.org/officeDocument/2006/relationships/image" Target="../media/image13.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notesSlide" Target="../notesSlides/notesSlide3.xml"/><Relationship Id="rId10" Type="http://schemas.openxmlformats.org/officeDocument/2006/relationships/image" Target="../media/image11.png"/><Relationship Id="rId4" Type="http://schemas.openxmlformats.org/officeDocument/2006/relationships/slideLayout" Target="../slideLayouts/slideLayout7.xml"/><Relationship Id="rId9" Type="http://schemas.openxmlformats.org/officeDocument/2006/relationships/image" Target="../media/image10.svg"/><Relationship Id="rId1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notesSlide" Target="../notesSlides/notesSlide23.xml"/><Relationship Id="rId9" Type="http://schemas.openxmlformats.org/officeDocument/2006/relationships/image" Target="../media/image11.png"/></Relationships>
</file>

<file path=ppt/slides/_rels/slide3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hyperlink" Target="mailto:kennisclip@docentendag.info" TargetMode="Externa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2.xml"/><Relationship Id="rId7" Type="http://schemas.openxmlformats.org/officeDocument/2006/relationships/image" Target="../media/image6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4.png"/><Relationship Id="rId5" Type="http://schemas.openxmlformats.org/officeDocument/2006/relationships/image" Target="../media/image21.png"/><Relationship Id="rId4" Type="http://schemas.openxmlformats.org/officeDocument/2006/relationships/notesSlide" Target="../notesSlides/notesSlide7.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8" name="Picture 7" descr="A black background with white text&#10;&#10;AI-generated content may be incorrect.">
            <a:extLst>
              <a:ext uri="{FF2B5EF4-FFF2-40B4-BE49-F238E27FC236}">
                <a16:creationId xmlns:a16="http://schemas.microsoft.com/office/drawing/2014/main" id="{1E46D63D-481E-91B9-0084-A757A6044951}"/>
              </a:ext>
            </a:extLst>
          </p:cNvPr>
          <p:cNvPicPr>
            <a:picLocks noChangeAspect="1"/>
          </p:cNvPicPr>
          <p:nvPr/>
        </p:nvPicPr>
        <p:blipFill>
          <a:blip r:embed="rId5"/>
          <a:stretch>
            <a:fillRect/>
          </a:stretch>
        </p:blipFill>
        <p:spPr>
          <a:xfrm>
            <a:off x="288602" y="162339"/>
            <a:ext cx="11614795" cy="6533322"/>
          </a:xfrm>
          <a:prstGeom prst="rect">
            <a:avLst/>
          </a:prstGeom>
        </p:spPr>
      </p:pic>
      <p:pic>
        <p:nvPicPr>
          <p:cNvPr id="19" name="Audio 18">
            <a:extLst>
              <a:ext uri="{FF2B5EF4-FFF2-40B4-BE49-F238E27FC236}">
                <a16:creationId xmlns:a16="http://schemas.microsoft.com/office/drawing/2014/main" id="{B67A167F-2A0F-1F77-2C78-31C457DA03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026161204"/>
      </p:ext>
    </p:extLst>
  </p:cSld>
  <p:clrMapOvr>
    <a:masterClrMapping/>
  </p:clrMapOvr>
  <mc:AlternateContent xmlns:mc="http://schemas.openxmlformats.org/markup-compatibility/2006">
    <mc:Choice xmlns:p14="http://schemas.microsoft.com/office/powerpoint/2010/main" Requires="p14">
      <p:transition spd="slow" p14:dur="2000" advTm="13365"/>
    </mc:Choice>
    <mc:Fallback>
      <p:transition spd="slow" advTm="13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B61EF-E7A5-5F4A-8932-CF730AE922C1}"/>
              </a:ext>
            </a:extLst>
          </p:cNvPr>
          <p:cNvSpPr>
            <a:spLocks noGrp="1"/>
          </p:cNvSpPr>
          <p:nvPr>
            <p:ph type="title"/>
          </p:nvPr>
        </p:nvSpPr>
        <p:spPr/>
        <p:txBody>
          <a:bodyPr/>
          <a:lstStyle/>
          <a:p>
            <a:r>
              <a:rPr lang="en-US" dirty="0"/>
              <a:t>Hoe doe je </a:t>
            </a:r>
            <a:r>
              <a:rPr lang="en-US" dirty="0" err="1"/>
              <a:t>dat</a:t>
            </a:r>
            <a:r>
              <a:rPr lang="en-US" dirty="0"/>
              <a:t>?</a:t>
            </a:r>
          </a:p>
        </p:txBody>
      </p:sp>
      <p:grpSp>
        <p:nvGrpSpPr>
          <p:cNvPr id="5" name="Group 4">
            <a:extLst>
              <a:ext uri="{FF2B5EF4-FFF2-40B4-BE49-F238E27FC236}">
                <a16:creationId xmlns:a16="http://schemas.microsoft.com/office/drawing/2014/main" id="{58B49545-0130-45CC-4444-7C5C3D967D5D}"/>
              </a:ext>
            </a:extLst>
          </p:cNvPr>
          <p:cNvGrpSpPr/>
          <p:nvPr/>
        </p:nvGrpSpPr>
        <p:grpSpPr>
          <a:xfrm>
            <a:off x="5099575" y="1690688"/>
            <a:ext cx="1992854" cy="1901665"/>
            <a:chOff x="5099575" y="1690688"/>
            <a:chExt cx="1992854" cy="1901665"/>
          </a:xfrm>
        </p:grpSpPr>
        <p:pic>
          <p:nvPicPr>
            <p:cNvPr id="4" name="Graphic 3" descr="Image">
              <a:extLst>
                <a:ext uri="{FF2B5EF4-FFF2-40B4-BE49-F238E27FC236}">
                  <a16:creationId xmlns:a16="http://schemas.microsoft.com/office/drawing/2014/main" id="{EBB8632C-1AED-A043-AE88-59A962963C3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75999" y="1690688"/>
              <a:ext cx="1440000" cy="1440000"/>
            </a:xfrm>
            <a:prstGeom prst="rect">
              <a:avLst/>
            </a:prstGeom>
          </p:spPr>
        </p:pic>
        <p:sp>
          <p:nvSpPr>
            <p:cNvPr id="6" name="Rectangle 5">
              <a:extLst>
                <a:ext uri="{FF2B5EF4-FFF2-40B4-BE49-F238E27FC236}">
                  <a16:creationId xmlns:a16="http://schemas.microsoft.com/office/drawing/2014/main" id="{3B509238-66F5-2246-95F3-76B598621C40}"/>
                </a:ext>
              </a:extLst>
            </p:cNvPr>
            <p:cNvSpPr/>
            <p:nvPr/>
          </p:nvSpPr>
          <p:spPr>
            <a:xfrm>
              <a:off x="5099575" y="3130688"/>
              <a:ext cx="1992854" cy="461665"/>
            </a:xfrm>
            <a:prstGeom prst="rect">
              <a:avLst/>
            </a:prstGeom>
          </p:spPr>
          <p:txBody>
            <a:bodyPr wrap="none">
              <a:spAutoFit/>
            </a:bodyPr>
            <a:lstStyle/>
            <a:p>
              <a:pPr algn="ctr"/>
              <a:r>
                <a:rPr lang="en-US" sz="2400" dirty="0" err="1">
                  <a:latin typeface="Roboto" panose="02000000000000000000" pitchFamily="2" charset="0"/>
                  <a:ea typeface="Roboto" panose="02000000000000000000" pitchFamily="2" charset="0"/>
                </a:rPr>
                <a:t>Afbeeldingen</a:t>
              </a:r>
              <a:endParaRPr lang="en-US" sz="2400" dirty="0">
                <a:latin typeface="Roboto" panose="02000000000000000000" pitchFamily="2" charset="0"/>
                <a:ea typeface="Roboto" panose="02000000000000000000" pitchFamily="2" charset="0"/>
              </a:endParaRPr>
            </a:p>
          </p:txBody>
        </p:sp>
      </p:grpSp>
      <p:grpSp>
        <p:nvGrpSpPr>
          <p:cNvPr id="17" name="Group 16">
            <a:extLst>
              <a:ext uri="{FF2B5EF4-FFF2-40B4-BE49-F238E27FC236}">
                <a16:creationId xmlns:a16="http://schemas.microsoft.com/office/drawing/2014/main" id="{3C112489-0217-3BC6-AFDE-4C7A019DEC98}"/>
              </a:ext>
            </a:extLst>
          </p:cNvPr>
          <p:cNvGrpSpPr/>
          <p:nvPr/>
        </p:nvGrpSpPr>
        <p:grpSpPr>
          <a:xfrm>
            <a:off x="9418156" y="1690688"/>
            <a:ext cx="1440000" cy="1901665"/>
            <a:chOff x="9418156" y="1690688"/>
            <a:chExt cx="1440000" cy="1901665"/>
          </a:xfrm>
        </p:grpSpPr>
        <p:pic>
          <p:nvPicPr>
            <p:cNvPr id="8" name="Graphic 7" descr="Crown">
              <a:extLst>
                <a:ext uri="{FF2B5EF4-FFF2-40B4-BE49-F238E27FC236}">
                  <a16:creationId xmlns:a16="http://schemas.microsoft.com/office/drawing/2014/main" id="{317BC954-6616-E14C-97BD-D01297493C7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18156" y="1690688"/>
              <a:ext cx="1440000" cy="1440000"/>
            </a:xfrm>
            <a:prstGeom prst="rect">
              <a:avLst/>
            </a:prstGeom>
          </p:spPr>
        </p:pic>
        <p:sp>
          <p:nvSpPr>
            <p:cNvPr id="7" name="Rectangle 6">
              <a:extLst>
                <a:ext uri="{FF2B5EF4-FFF2-40B4-BE49-F238E27FC236}">
                  <a16:creationId xmlns:a16="http://schemas.microsoft.com/office/drawing/2014/main" id="{DA20C590-35C8-DA42-B305-FA78F68D9B51}"/>
                </a:ext>
              </a:extLst>
            </p:cNvPr>
            <p:cNvSpPr/>
            <p:nvPr/>
          </p:nvSpPr>
          <p:spPr>
            <a:xfrm>
              <a:off x="9583356" y="3130688"/>
              <a:ext cx="1109599" cy="461665"/>
            </a:xfrm>
            <a:prstGeom prst="rect">
              <a:avLst/>
            </a:prstGeom>
          </p:spPr>
          <p:txBody>
            <a:bodyPr wrap="none">
              <a:spAutoFit/>
            </a:bodyPr>
            <a:lstStyle/>
            <a:p>
              <a:pPr algn="ctr"/>
              <a:r>
                <a:rPr lang="en-US" sz="2400" dirty="0" err="1">
                  <a:latin typeface="Roboto" panose="02000000000000000000" pitchFamily="2" charset="0"/>
                  <a:ea typeface="Roboto" panose="02000000000000000000" pitchFamily="2" charset="0"/>
                </a:rPr>
                <a:t>Iconen</a:t>
              </a:r>
              <a:endParaRPr lang="en-US" sz="2400" dirty="0">
                <a:latin typeface="Roboto" panose="02000000000000000000" pitchFamily="2" charset="0"/>
                <a:ea typeface="Roboto" panose="02000000000000000000" pitchFamily="2" charset="0"/>
              </a:endParaRPr>
            </a:p>
          </p:txBody>
        </p:sp>
      </p:grpSp>
      <p:grpSp>
        <p:nvGrpSpPr>
          <p:cNvPr id="19" name="Group 18">
            <a:extLst>
              <a:ext uri="{FF2B5EF4-FFF2-40B4-BE49-F238E27FC236}">
                <a16:creationId xmlns:a16="http://schemas.microsoft.com/office/drawing/2014/main" id="{C46912EE-3A1D-CA45-8714-5A0B25B3F6F1}"/>
              </a:ext>
            </a:extLst>
          </p:cNvPr>
          <p:cNvGrpSpPr/>
          <p:nvPr/>
        </p:nvGrpSpPr>
        <p:grpSpPr>
          <a:xfrm>
            <a:off x="5336817" y="4152721"/>
            <a:ext cx="1518364" cy="1901665"/>
            <a:chOff x="5359215" y="4152721"/>
            <a:chExt cx="1518364" cy="1901665"/>
          </a:xfrm>
        </p:grpSpPr>
        <p:pic>
          <p:nvPicPr>
            <p:cNvPr id="13" name="Graphic 12" descr="Workflow with solid fill">
              <a:extLst>
                <a:ext uri="{FF2B5EF4-FFF2-40B4-BE49-F238E27FC236}">
                  <a16:creationId xmlns:a16="http://schemas.microsoft.com/office/drawing/2014/main" id="{90F3F990-D884-8447-B432-CC7943181E2C}"/>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5398397" y="4152721"/>
              <a:ext cx="1440000" cy="1440000"/>
            </a:xfrm>
            <a:prstGeom prst="rect">
              <a:avLst/>
            </a:prstGeom>
          </p:spPr>
        </p:pic>
        <p:sp>
          <p:nvSpPr>
            <p:cNvPr id="9" name="Rectangle 8">
              <a:extLst>
                <a:ext uri="{FF2B5EF4-FFF2-40B4-BE49-F238E27FC236}">
                  <a16:creationId xmlns:a16="http://schemas.microsoft.com/office/drawing/2014/main" id="{AAB3CB4D-312D-F147-8975-4FFE4C7DFECD}"/>
                </a:ext>
              </a:extLst>
            </p:cNvPr>
            <p:cNvSpPr/>
            <p:nvPr/>
          </p:nvSpPr>
          <p:spPr>
            <a:xfrm>
              <a:off x="5359215" y="5592721"/>
              <a:ext cx="1518364" cy="461665"/>
            </a:xfrm>
            <a:prstGeom prst="rect">
              <a:avLst/>
            </a:prstGeom>
          </p:spPr>
          <p:txBody>
            <a:bodyPr wrap="none">
              <a:spAutoFit/>
            </a:bodyPr>
            <a:lstStyle/>
            <a:p>
              <a:pPr algn="ctr"/>
              <a:r>
                <a:rPr lang="en-US" sz="2400" dirty="0">
                  <a:latin typeface="Roboto" panose="02000000000000000000" pitchFamily="2" charset="0"/>
                  <a:ea typeface="Roboto" panose="02000000000000000000" pitchFamily="2" charset="0"/>
                </a:rPr>
                <a:t>Schema’s</a:t>
              </a:r>
            </a:p>
          </p:txBody>
        </p:sp>
      </p:grpSp>
      <p:grpSp>
        <p:nvGrpSpPr>
          <p:cNvPr id="18" name="Group 17">
            <a:extLst>
              <a:ext uri="{FF2B5EF4-FFF2-40B4-BE49-F238E27FC236}">
                <a16:creationId xmlns:a16="http://schemas.microsoft.com/office/drawing/2014/main" id="{18A4BE9C-93F9-804B-EC0A-40B6C705EDB1}"/>
              </a:ext>
            </a:extLst>
          </p:cNvPr>
          <p:cNvGrpSpPr/>
          <p:nvPr/>
        </p:nvGrpSpPr>
        <p:grpSpPr>
          <a:xfrm>
            <a:off x="1049404" y="4152721"/>
            <a:ext cx="2008884" cy="1901665"/>
            <a:chOff x="1049404" y="4152721"/>
            <a:chExt cx="2008884" cy="1901665"/>
          </a:xfrm>
        </p:grpSpPr>
        <p:pic>
          <p:nvPicPr>
            <p:cNvPr id="10" name="Graphic 9" descr="Presentation with checklist">
              <a:extLst>
                <a:ext uri="{FF2B5EF4-FFF2-40B4-BE49-F238E27FC236}">
                  <a16:creationId xmlns:a16="http://schemas.microsoft.com/office/drawing/2014/main" id="{27E4AE04-18A4-FD49-A639-760AE9E30F5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333843" y="4152721"/>
              <a:ext cx="1440000" cy="1440000"/>
            </a:xfrm>
            <a:prstGeom prst="rect">
              <a:avLst/>
            </a:prstGeom>
          </p:spPr>
        </p:pic>
        <p:sp>
          <p:nvSpPr>
            <p:cNvPr id="14" name="Rectangle 13">
              <a:extLst>
                <a:ext uri="{FF2B5EF4-FFF2-40B4-BE49-F238E27FC236}">
                  <a16:creationId xmlns:a16="http://schemas.microsoft.com/office/drawing/2014/main" id="{AB9B396A-4B30-994A-9C14-7EC362409130}"/>
                </a:ext>
              </a:extLst>
            </p:cNvPr>
            <p:cNvSpPr/>
            <p:nvPr/>
          </p:nvSpPr>
          <p:spPr>
            <a:xfrm>
              <a:off x="1049404" y="5592721"/>
              <a:ext cx="2008884" cy="461665"/>
            </a:xfrm>
            <a:prstGeom prst="rect">
              <a:avLst/>
            </a:prstGeom>
          </p:spPr>
          <p:txBody>
            <a:bodyPr wrap="none">
              <a:spAutoFit/>
            </a:bodyPr>
            <a:lstStyle/>
            <a:p>
              <a:pPr algn="ctr"/>
              <a:r>
                <a:rPr lang="en-US" sz="2400" dirty="0" err="1">
                  <a:latin typeface="Roboto" panose="02000000000000000000" pitchFamily="2" charset="0"/>
                  <a:ea typeface="Roboto" panose="02000000000000000000" pitchFamily="2" charset="0"/>
                </a:rPr>
                <a:t>Kernwoorden</a:t>
              </a:r>
              <a:endParaRPr lang="en-US" sz="2400" dirty="0">
                <a:latin typeface="Roboto" panose="02000000000000000000" pitchFamily="2" charset="0"/>
                <a:ea typeface="Roboto" panose="02000000000000000000" pitchFamily="2" charset="0"/>
              </a:endParaRPr>
            </a:p>
          </p:txBody>
        </p:sp>
      </p:grpSp>
      <p:grpSp>
        <p:nvGrpSpPr>
          <p:cNvPr id="3" name="Group 2">
            <a:extLst>
              <a:ext uri="{FF2B5EF4-FFF2-40B4-BE49-F238E27FC236}">
                <a16:creationId xmlns:a16="http://schemas.microsoft.com/office/drawing/2014/main" id="{2AAC6ABD-012F-7CE4-1A26-B9B86555AE89}"/>
              </a:ext>
            </a:extLst>
          </p:cNvPr>
          <p:cNvGrpSpPr/>
          <p:nvPr/>
        </p:nvGrpSpPr>
        <p:grpSpPr>
          <a:xfrm>
            <a:off x="1333842" y="1690688"/>
            <a:ext cx="1440000" cy="1901665"/>
            <a:chOff x="1333842" y="1690688"/>
            <a:chExt cx="1440000" cy="1901665"/>
          </a:xfrm>
        </p:grpSpPr>
        <p:pic>
          <p:nvPicPr>
            <p:cNvPr id="12" name="Graphic 11" descr="Lightbulb">
              <a:extLst>
                <a:ext uri="{FF2B5EF4-FFF2-40B4-BE49-F238E27FC236}">
                  <a16:creationId xmlns:a16="http://schemas.microsoft.com/office/drawing/2014/main" id="{60B3FB8D-6F44-BB4D-8D7A-D53777E9DF7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333842" y="1690688"/>
              <a:ext cx="1440000" cy="1440000"/>
            </a:xfrm>
            <a:prstGeom prst="rect">
              <a:avLst/>
            </a:prstGeom>
          </p:spPr>
        </p:pic>
        <p:sp>
          <p:nvSpPr>
            <p:cNvPr id="15" name="Rectangle 14">
              <a:extLst>
                <a:ext uri="{FF2B5EF4-FFF2-40B4-BE49-F238E27FC236}">
                  <a16:creationId xmlns:a16="http://schemas.microsoft.com/office/drawing/2014/main" id="{8659B64C-6BA6-C24D-B374-2F81782C86B9}"/>
                </a:ext>
              </a:extLst>
            </p:cNvPr>
            <p:cNvSpPr/>
            <p:nvPr/>
          </p:nvSpPr>
          <p:spPr>
            <a:xfrm>
              <a:off x="1547133" y="3130688"/>
              <a:ext cx="1010213" cy="461665"/>
            </a:xfrm>
            <a:prstGeom prst="rect">
              <a:avLst/>
            </a:prstGeom>
          </p:spPr>
          <p:txBody>
            <a:bodyPr wrap="none">
              <a:spAutoFit/>
            </a:bodyPr>
            <a:lstStyle/>
            <a:p>
              <a:r>
                <a:rPr lang="en-US" sz="2400" dirty="0">
                  <a:latin typeface="Roboto" panose="02000000000000000000" pitchFamily="2" charset="0"/>
                  <a:ea typeface="Roboto" panose="02000000000000000000" pitchFamily="2" charset="0"/>
                </a:rPr>
                <a:t>1 idee</a:t>
              </a:r>
            </a:p>
          </p:txBody>
        </p:sp>
      </p:grpSp>
      <p:grpSp>
        <p:nvGrpSpPr>
          <p:cNvPr id="20" name="Group 19">
            <a:extLst>
              <a:ext uri="{FF2B5EF4-FFF2-40B4-BE49-F238E27FC236}">
                <a16:creationId xmlns:a16="http://schemas.microsoft.com/office/drawing/2014/main" id="{02A176F2-E490-DA77-27DA-A932B3689F47}"/>
              </a:ext>
            </a:extLst>
          </p:cNvPr>
          <p:cNvGrpSpPr/>
          <p:nvPr/>
        </p:nvGrpSpPr>
        <p:grpSpPr>
          <a:xfrm>
            <a:off x="9418156" y="4152721"/>
            <a:ext cx="1440000" cy="1901665"/>
            <a:chOff x="9418156" y="4152721"/>
            <a:chExt cx="1440000" cy="1901665"/>
          </a:xfrm>
        </p:grpSpPr>
        <p:pic>
          <p:nvPicPr>
            <p:cNvPr id="11" name="Graphic 10" descr="Open book">
              <a:extLst>
                <a:ext uri="{FF2B5EF4-FFF2-40B4-BE49-F238E27FC236}">
                  <a16:creationId xmlns:a16="http://schemas.microsoft.com/office/drawing/2014/main" id="{AF3FDD1C-C90F-A44F-B856-A3FBBC27C41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418156" y="4152721"/>
              <a:ext cx="1440000" cy="1440000"/>
            </a:xfrm>
            <a:prstGeom prst="rect">
              <a:avLst/>
            </a:prstGeom>
          </p:spPr>
        </p:pic>
        <p:sp>
          <p:nvSpPr>
            <p:cNvPr id="16" name="Rectangle 15">
              <a:extLst>
                <a:ext uri="{FF2B5EF4-FFF2-40B4-BE49-F238E27FC236}">
                  <a16:creationId xmlns:a16="http://schemas.microsoft.com/office/drawing/2014/main" id="{7A5A6EC8-AC33-6F4B-A203-CDA260B4AB6A}"/>
                </a:ext>
              </a:extLst>
            </p:cNvPr>
            <p:cNvSpPr/>
            <p:nvPr/>
          </p:nvSpPr>
          <p:spPr>
            <a:xfrm>
              <a:off x="9701979" y="5592721"/>
              <a:ext cx="872355" cy="461665"/>
            </a:xfrm>
            <a:prstGeom prst="rect">
              <a:avLst/>
            </a:prstGeom>
          </p:spPr>
          <p:txBody>
            <a:bodyPr wrap="none">
              <a:spAutoFit/>
            </a:bodyPr>
            <a:lstStyle/>
            <a:p>
              <a:pPr algn="ctr"/>
              <a:r>
                <a:rPr lang="en-US" sz="2400" dirty="0" err="1">
                  <a:latin typeface="Roboto" panose="02000000000000000000" pitchFamily="2" charset="0"/>
                  <a:ea typeface="Roboto" panose="02000000000000000000" pitchFamily="2" charset="0"/>
                </a:rPr>
                <a:t>Boek</a:t>
              </a:r>
              <a:endParaRPr lang="en-US" sz="2400" dirty="0">
                <a:latin typeface="Roboto" panose="02000000000000000000" pitchFamily="2" charset="0"/>
                <a:ea typeface="Roboto" panose="02000000000000000000" pitchFamily="2" charset="0"/>
              </a:endParaRPr>
            </a:p>
          </p:txBody>
        </p:sp>
      </p:grpSp>
      <p:pic>
        <p:nvPicPr>
          <p:cNvPr id="39" name="Audio 38">
            <a:extLst>
              <a:ext uri="{FF2B5EF4-FFF2-40B4-BE49-F238E27FC236}">
                <a16:creationId xmlns:a16="http://schemas.microsoft.com/office/drawing/2014/main" id="{FE545410-5C9A-20A4-626D-BD8FBA5BA0E9}"/>
              </a:ext>
            </a:extLst>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1245800949"/>
      </p:ext>
    </p:extLst>
  </p:cSld>
  <p:clrMapOvr>
    <a:masterClrMapping/>
  </p:clrMapOvr>
  <mc:AlternateContent xmlns:mc="http://schemas.openxmlformats.org/markup-compatibility/2006">
    <mc:Choice xmlns:p14="http://schemas.microsoft.com/office/powerpoint/2010/main" Requires="p14">
      <p:transition spd="slow" p14:dur="2000" advTm="59168"/>
    </mc:Choice>
    <mc:Fallback>
      <p:transition spd="slow" advTm="59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3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F4E60-7C4F-9465-9911-2E2FE1D64EF3}"/>
              </a:ext>
            </a:extLst>
          </p:cNvPr>
          <p:cNvSpPr>
            <a:spLocks noGrp="1"/>
          </p:cNvSpPr>
          <p:nvPr>
            <p:ph type="title"/>
          </p:nvPr>
        </p:nvSpPr>
        <p:spPr/>
        <p:txBody>
          <a:bodyPr/>
          <a:lstStyle/>
          <a:p>
            <a:r>
              <a:rPr lang="en-US" dirty="0"/>
              <a:t>Lezen</a:t>
            </a:r>
          </a:p>
        </p:txBody>
      </p:sp>
      <p:sp>
        <p:nvSpPr>
          <p:cNvPr id="3" name="Content Placeholder 2">
            <a:extLst>
              <a:ext uri="{FF2B5EF4-FFF2-40B4-BE49-F238E27FC236}">
                <a16:creationId xmlns:a16="http://schemas.microsoft.com/office/drawing/2014/main" id="{E7212BEB-CFB5-0F6E-FB30-BD61AEF249BA}"/>
              </a:ext>
            </a:extLst>
          </p:cNvPr>
          <p:cNvSpPr>
            <a:spLocks noGrp="1"/>
          </p:cNvSpPr>
          <p:nvPr>
            <p:ph idx="1"/>
          </p:nvPr>
        </p:nvSpPr>
        <p:spPr/>
        <p:txBody>
          <a:bodyPr>
            <a:normAutofit/>
          </a:bodyPr>
          <a:lstStyle/>
          <a:p>
            <a:pPr marL="0" indent="0">
              <a:buNone/>
            </a:pPr>
            <a:r>
              <a:rPr lang="en-US" sz="3600" dirty="0"/>
              <a:t>En wat </a:t>
            </a:r>
            <a:r>
              <a:rPr lang="en-US" sz="3600" dirty="0" err="1"/>
              <a:t>als</a:t>
            </a:r>
            <a:r>
              <a:rPr lang="en-US" sz="3600" dirty="0"/>
              <a:t> je </a:t>
            </a:r>
            <a:r>
              <a:rPr lang="en-US" sz="3600" dirty="0" err="1"/>
              <a:t>studenten</a:t>
            </a:r>
            <a:r>
              <a:rPr lang="en-US" sz="3600" dirty="0"/>
              <a:t> </a:t>
            </a:r>
            <a:r>
              <a:rPr lang="en-US" sz="3600" dirty="0" err="1"/>
              <a:t>iets</a:t>
            </a:r>
            <a:r>
              <a:rPr lang="en-US" sz="3600" dirty="0"/>
              <a:t> </a:t>
            </a:r>
            <a:r>
              <a:rPr lang="en-US" sz="3600" dirty="0" err="1"/>
              <a:t>moeten</a:t>
            </a:r>
            <a:r>
              <a:rPr lang="en-US" sz="3600" dirty="0"/>
              <a:t> </a:t>
            </a:r>
            <a:r>
              <a:rPr lang="en-US" sz="3600" dirty="0" err="1"/>
              <a:t>lezen</a:t>
            </a:r>
            <a:r>
              <a:rPr lang="en-US" sz="3600" dirty="0"/>
              <a:t>, </a:t>
            </a:r>
            <a:r>
              <a:rPr lang="en-US" sz="3600" dirty="0" err="1"/>
              <a:t>bijvoorbeeld</a:t>
            </a:r>
            <a:r>
              <a:rPr lang="en-US" sz="3600" dirty="0"/>
              <a:t> </a:t>
            </a:r>
            <a:r>
              <a:rPr lang="en-US" sz="3600" dirty="0" err="1"/>
              <a:t>een</a:t>
            </a:r>
            <a:r>
              <a:rPr lang="en-US" sz="3600" dirty="0"/>
              <a:t> </a:t>
            </a:r>
            <a:r>
              <a:rPr lang="en-US" sz="3600" dirty="0" err="1"/>
              <a:t>definitie</a:t>
            </a:r>
            <a:r>
              <a:rPr lang="en-US" sz="3600" dirty="0"/>
              <a:t> of </a:t>
            </a:r>
            <a:r>
              <a:rPr lang="en-US" sz="3600" dirty="0" err="1"/>
              <a:t>een</a:t>
            </a:r>
            <a:r>
              <a:rPr lang="en-US" sz="3600" dirty="0"/>
              <a:t> </a:t>
            </a:r>
            <a:r>
              <a:rPr lang="en-US" sz="3600" dirty="0" err="1"/>
              <a:t>citaat</a:t>
            </a:r>
            <a:r>
              <a:rPr lang="en-US" sz="3600" dirty="0"/>
              <a:t>?</a:t>
            </a:r>
          </a:p>
          <a:p>
            <a:pPr marL="0" indent="0">
              <a:buNone/>
            </a:pPr>
            <a:endParaRPr lang="en-US" sz="3600" dirty="0"/>
          </a:p>
          <a:p>
            <a:pPr marL="0" indent="0" algn="ctr">
              <a:buNone/>
            </a:pPr>
            <a:r>
              <a:rPr lang="en-US" sz="3600" b="1" dirty="0"/>
              <a:t>Wees </a:t>
            </a:r>
            <a:r>
              <a:rPr lang="en-US" sz="3600" b="1" dirty="0" err="1"/>
              <a:t>stil</a:t>
            </a:r>
            <a:r>
              <a:rPr lang="en-US" sz="3600" b="1" dirty="0"/>
              <a:t>…</a:t>
            </a:r>
          </a:p>
          <a:p>
            <a:pPr marL="0" indent="0" algn="ctr">
              <a:buNone/>
            </a:pPr>
            <a:endParaRPr lang="en-US" sz="3600" dirty="0"/>
          </a:p>
          <a:p>
            <a:pPr marL="0" indent="0">
              <a:buNone/>
            </a:pPr>
            <a:r>
              <a:rPr lang="en-US" sz="3600" dirty="0"/>
              <a:t>…</a:t>
            </a:r>
            <a:r>
              <a:rPr lang="en-US" sz="3600" dirty="0" err="1"/>
              <a:t>en</a:t>
            </a:r>
            <a:r>
              <a:rPr lang="en-US" sz="3600" dirty="0"/>
              <a:t> </a:t>
            </a:r>
            <a:r>
              <a:rPr lang="en-US" sz="3600" dirty="0" err="1"/>
              <a:t>geef</a:t>
            </a:r>
            <a:r>
              <a:rPr lang="en-US" sz="3600" dirty="0"/>
              <a:t> </a:t>
            </a:r>
            <a:r>
              <a:rPr lang="en-US" sz="3600" dirty="0" err="1"/>
              <a:t>studenten</a:t>
            </a:r>
            <a:r>
              <a:rPr lang="en-US" sz="3600" dirty="0"/>
              <a:t> </a:t>
            </a:r>
            <a:r>
              <a:rPr lang="en-US" sz="3600" dirty="0" err="1"/>
              <a:t>tijd</a:t>
            </a:r>
            <a:r>
              <a:rPr lang="en-US" sz="3600" dirty="0"/>
              <a:t> om de </a:t>
            </a:r>
            <a:r>
              <a:rPr lang="en-US" sz="3600" dirty="0" err="1"/>
              <a:t>informatie</a:t>
            </a:r>
            <a:r>
              <a:rPr lang="en-US" sz="3600" dirty="0"/>
              <a:t> </a:t>
            </a:r>
            <a:r>
              <a:rPr lang="en-US" sz="3600" dirty="0" err="1"/>
              <a:t>te</a:t>
            </a:r>
            <a:r>
              <a:rPr lang="en-US" sz="3600" dirty="0"/>
              <a:t> </a:t>
            </a:r>
            <a:r>
              <a:rPr lang="en-US" sz="3600" dirty="0" err="1"/>
              <a:t>lezen</a:t>
            </a:r>
            <a:r>
              <a:rPr lang="en-US" sz="3600" dirty="0"/>
              <a:t> </a:t>
            </a:r>
            <a:r>
              <a:rPr lang="en-US" sz="3600" dirty="0" err="1"/>
              <a:t>en</a:t>
            </a:r>
            <a:r>
              <a:rPr lang="en-US" sz="3600" dirty="0"/>
              <a:t> </a:t>
            </a:r>
            <a:r>
              <a:rPr lang="en-US" sz="3600" dirty="0" err="1"/>
              <a:t>verwerken</a:t>
            </a:r>
            <a:endParaRPr lang="en-US" sz="3600" dirty="0"/>
          </a:p>
        </p:txBody>
      </p:sp>
      <p:pic>
        <p:nvPicPr>
          <p:cNvPr id="8" name="Audio 7">
            <a:extLst>
              <a:ext uri="{FF2B5EF4-FFF2-40B4-BE49-F238E27FC236}">
                <a16:creationId xmlns:a16="http://schemas.microsoft.com/office/drawing/2014/main" id="{7BB4B043-8DD9-2417-1E70-0017DEF6AF6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1088724455"/>
      </p:ext>
    </p:extLst>
  </p:cSld>
  <p:clrMapOvr>
    <a:masterClrMapping/>
  </p:clrMapOvr>
  <mc:AlternateContent xmlns:mc="http://schemas.openxmlformats.org/markup-compatibility/2006">
    <mc:Choice xmlns:p14="http://schemas.microsoft.com/office/powerpoint/2010/main" Requires="p14">
      <p:transition spd="slow" p14:dur="2000" advTm="15146"/>
    </mc:Choice>
    <mc:Fallback>
      <p:transition spd="slow" advTm="15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8"/>
                </p:tgtEl>
              </p:cMediaNode>
            </p:audio>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C0638-8656-0DA3-1659-A7F3443C16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AA0BCC-648B-3E44-25D5-3B9C5B3881C5}"/>
              </a:ext>
            </a:extLst>
          </p:cNvPr>
          <p:cNvSpPr>
            <a:spLocks noGrp="1"/>
          </p:cNvSpPr>
          <p:nvPr>
            <p:ph type="title"/>
          </p:nvPr>
        </p:nvSpPr>
        <p:spPr/>
        <p:txBody>
          <a:bodyPr/>
          <a:lstStyle/>
          <a:p>
            <a:r>
              <a:rPr lang="en-US" dirty="0" err="1"/>
              <a:t>Inhoud</a:t>
            </a:r>
            <a:endParaRPr lang="en-US" dirty="0"/>
          </a:p>
        </p:txBody>
      </p:sp>
      <p:pic>
        <p:nvPicPr>
          <p:cNvPr id="4" name="Picture 3">
            <a:extLst>
              <a:ext uri="{FF2B5EF4-FFF2-40B4-BE49-F238E27FC236}">
                <a16:creationId xmlns:a16="http://schemas.microsoft.com/office/drawing/2014/main" id="{1EF0FFDA-8362-4FD8-C023-E3408839A722}"/>
              </a:ext>
            </a:extLst>
          </p:cNvPr>
          <p:cNvPicPr>
            <a:picLocks noChangeAspect="1"/>
          </p:cNvPicPr>
          <p:nvPr/>
        </p:nvPicPr>
        <p:blipFill>
          <a:blip r:embed="rId4">
            <a:grayscl/>
          </a:blip>
          <a:stretch>
            <a:fillRect/>
          </a:stretch>
        </p:blipFill>
        <p:spPr>
          <a:xfrm>
            <a:off x="132521" y="2617925"/>
            <a:ext cx="3743739" cy="2105853"/>
          </a:xfrm>
          <a:prstGeom prst="rect">
            <a:avLst/>
          </a:prstGeom>
        </p:spPr>
      </p:pic>
      <p:pic>
        <p:nvPicPr>
          <p:cNvPr id="7" name="Picture 6">
            <a:extLst>
              <a:ext uri="{FF2B5EF4-FFF2-40B4-BE49-F238E27FC236}">
                <a16:creationId xmlns:a16="http://schemas.microsoft.com/office/drawing/2014/main" id="{DD9EDB2A-788F-CA6C-887B-1C6A1CA23F8A}"/>
              </a:ext>
            </a:extLst>
          </p:cNvPr>
          <p:cNvPicPr>
            <a:picLocks noChangeAspect="1"/>
          </p:cNvPicPr>
          <p:nvPr/>
        </p:nvPicPr>
        <p:blipFill>
          <a:blip r:embed="rId5"/>
          <a:stretch>
            <a:fillRect/>
          </a:stretch>
        </p:blipFill>
        <p:spPr>
          <a:xfrm>
            <a:off x="4224130" y="2617923"/>
            <a:ext cx="3743739" cy="2105853"/>
          </a:xfrm>
          <a:prstGeom prst="rect">
            <a:avLst/>
          </a:prstGeom>
        </p:spPr>
      </p:pic>
      <p:pic>
        <p:nvPicPr>
          <p:cNvPr id="5" name="Picture 4">
            <a:extLst>
              <a:ext uri="{FF2B5EF4-FFF2-40B4-BE49-F238E27FC236}">
                <a16:creationId xmlns:a16="http://schemas.microsoft.com/office/drawing/2014/main" id="{456417D6-7696-FE45-E1E6-FB6D6717FE9D}"/>
              </a:ext>
            </a:extLst>
          </p:cNvPr>
          <p:cNvPicPr>
            <a:picLocks noChangeAspect="1"/>
          </p:cNvPicPr>
          <p:nvPr/>
        </p:nvPicPr>
        <p:blipFill>
          <a:blip r:embed="rId6">
            <a:duotone>
              <a:schemeClr val="bg2">
                <a:shade val="45000"/>
                <a:satMod val="135000"/>
              </a:schemeClr>
              <a:prstClr val="white"/>
            </a:duotone>
          </a:blip>
          <a:stretch>
            <a:fillRect/>
          </a:stretch>
        </p:blipFill>
        <p:spPr>
          <a:xfrm>
            <a:off x="8315739" y="2617922"/>
            <a:ext cx="3743739" cy="2105853"/>
          </a:xfrm>
          <a:prstGeom prst="rect">
            <a:avLst/>
          </a:prstGeom>
        </p:spPr>
      </p:pic>
      <p:pic>
        <p:nvPicPr>
          <p:cNvPr id="8" name="Audio 7">
            <a:extLst>
              <a:ext uri="{FF2B5EF4-FFF2-40B4-BE49-F238E27FC236}">
                <a16:creationId xmlns:a16="http://schemas.microsoft.com/office/drawing/2014/main" id="{0D99D820-D56D-F325-D4D7-D133423E3C3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795049326"/>
      </p:ext>
    </p:extLst>
  </p:cSld>
  <p:clrMapOvr>
    <a:masterClrMapping/>
  </p:clrMapOvr>
  <mc:AlternateContent xmlns:mc="http://schemas.openxmlformats.org/markup-compatibility/2006">
    <mc:Choice xmlns:p14="http://schemas.microsoft.com/office/powerpoint/2010/main" Requires="p14">
      <p:transition spd="slow" p14:dur="2000" advTm="5994"/>
    </mc:Choice>
    <mc:Fallback>
      <p:transition spd="slow" advTm="5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DB5FA819-303F-F32E-1B97-C9ADC808D5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342A4B-CD3A-8AB7-F1B1-7BBBF1C9F1CF}"/>
              </a:ext>
            </a:extLst>
          </p:cNvPr>
          <p:cNvSpPr>
            <a:spLocks noGrp="1"/>
          </p:cNvSpPr>
          <p:nvPr>
            <p:ph type="ctrTitle"/>
          </p:nvPr>
        </p:nvSpPr>
        <p:spPr>
          <a:xfrm>
            <a:off x="5009322" y="2235199"/>
            <a:ext cx="6506816" cy="2386584"/>
          </a:xfrm>
        </p:spPr>
        <p:txBody>
          <a:bodyPr anchor="ctr"/>
          <a:lstStyle/>
          <a:p>
            <a:pPr algn="l"/>
            <a:r>
              <a:rPr lang="en-US" dirty="0" err="1">
                <a:solidFill>
                  <a:schemeClr val="bg1"/>
                </a:solidFill>
              </a:rPr>
              <a:t>Aandacht</a:t>
            </a:r>
            <a:br>
              <a:rPr lang="en-US" dirty="0">
                <a:solidFill>
                  <a:schemeClr val="bg1"/>
                </a:solidFill>
              </a:rPr>
            </a:br>
            <a:r>
              <a:rPr lang="en-US" dirty="0" err="1">
                <a:solidFill>
                  <a:schemeClr val="bg1"/>
                </a:solidFill>
              </a:rPr>
              <a:t>richten</a:t>
            </a:r>
            <a:endParaRPr lang="en-US" dirty="0">
              <a:solidFill>
                <a:schemeClr val="bg1"/>
              </a:solidFill>
            </a:endParaRPr>
          </a:p>
        </p:txBody>
      </p:sp>
      <p:pic>
        <p:nvPicPr>
          <p:cNvPr id="5" name="Graphic 4" descr="Target with solid fill">
            <a:extLst>
              <a:ext uri="{FF2B5EF4-FFF2-40B4-BE49-F238E27FC236}">
                <a16:creationId xmlns:a16="http://schemas.microsoft.com/office/drawing/2014/main" id="{2C604E3E-AB35-B27F-29BF-8D89D9488B39}"/>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709528" y="2235199"/>
            <a:ext cx="2386584" cy="2386584"/>
          </a:xfrm>
          <a:prstGeom prst="rect">
            <a:avLst/>
          </a:prstGeom>
        </p:spPr>
      </p:pic>
      <p:pic>
        <p:nvPicPr>
          <p:cNvPr id="6" name="Audio 5">
            <a:extLst>
              <a:ext uri="{FF2B5EF4-FFF2-40B4-BE49-F238E27FC236}">
                <a16:creationId xmlns:a16="http://schemas.microsoft.com/office/drawing/2014/main" id="{25C9E4A2-A858-4FFD-1F15-538F1535AED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425007934"/>
      </p:ext>
    </p:extLst>
  </p:cSld>
  <p:clrMapOvr>
    <a:masterClrMapping/>
  </p:clrMapOvr>
  <mc:AlternateContent xmlns:mc="http://schemas.openxmlformats.org/markup-compatibility/2006">
    <mc:Choice xmlns:p14="http://schemas.microsoft.com/office/powerpoint/2010/main" Requires="p14">
      <p:transition spd="slow" p14:dur="2000" advTm="15594"/>
    </mc:Choice>
    <mc:Fallback>
      <p:transition spd="slow" advTm="15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80FFD-FA6E-ED0C-81F2-BECBBF46A43C}"/>
              </a:ext>
            </a:extLst>
          </p:cNvPr>
          <p:cNvSpPr>
            <a:spLocks noGrp="1"/>
          </p:cNvSpPr>
          <p:nvPr>
            <p:ph type="title"/>
          </p:nvPr>
        </p:nvSpPr>
        <p:spPr/>
        <p:txBody>
          <a:bodyPr/>
          <a:lstStyle/>
          <a:p>
            <a:r>
              <a:rPr lang="en-US" dirty="0" err="1"/>
              <a:t>Signaleringsprincipe</a:t>
            </a:r>
            <a:endParaRPr lang="en-US" dirty="0"/>
          </a:p>
        </p:txBody>
      </p:sp>
      <p:sp>
        <p:nvSpPr>
          <p:cNvPr id="3" name="Content Placeholder 2">
            <a:extLst>
              <a:ext uri="{FF2B5EF4-FFF2-40B4-BE49-F238E27FC236}">
                <a16:creationId xmlns:a16="http://schemas.microsoft.com/office/drawing/2014/main" id="{80F4FF0D-74E3-DCE3-5A8C-09DEA235F8F0}"/>
              </a:ext>
            </a:extLst>
          </p:cNvPr>
          <p:cNvSpPr>
            <a:spLocks noGrp="1"/>
          </p:cNvSpPr>
          <p:nvPr>
            <p:ph idx="1"/>
          </p:nvPr>
        </p:nvSpPr>
        <p:spPr/>
        <p:txBody>
          <a:bodyPr>
            <a:normAutofit/>
          </a:bodyPr>
          <a:lstStyle/>
          <a:p>
            <a:pPr marL="0" indent="0">
              <a:buNone/>
            </a:pPr>
            <a:r>
              <a:rPr lang="en-US" sz="4000" dirty="0"/>
              <a:t>Het </a:t>
            </a:r>
            <a:r>
              <a:rPr lang="en-US" sz="4000" dirty="0" err="1"/>
              <a:t>signaleringsprincipe</a:t>
            </a:r>
            <a:r>
              <a:rPr lang="en-US" sz="4000" dirty="0"/>
              <a:t> (of cueing) </a:t>
            </a:r>
            <a:r>
              <a:rPr lang="en-US" sz="4000" dirty="0" err="1"/>
              <a:t>verwijst</a:t>
            </a:r>
            <a:r>
              <a:rPr lang="en-US" sz="4000" dirty="0"/>
              <a:t> </a:t>
            </a:r>
            <a:r>
              <a:rPr lang="en-US" sz="4000" dirty="0" err="1"/>
              <a:t>naar</a:t>
            </a:r>
            <a:r>
              <a:rPr lang="en-US" sz="4000" dirty="0"/>
              <a:t> de </a:t>
            </a:r>
            <a:r>
              <a:rPr lang="en-US" sz="4000" dirty="0" err="1"/>
              <a:t>bevinding</a:t>
            </a:r>
            <a:r>
              <a:rPr lang="en-US" sz="4000" dirty="0"/>
              <a:t> </a:t>
            </a:r>
            <a:r>
              <a:rPr lang="en-US" sz="4000" dirty="0" err="1"/>
              <a:t>dat</a:t>
            </a:r>
            <a:r>
              <a:rPr lang="en-US" sz="4000" dirty="0"/>
              <a:t> </a:t>
            </a:r>
            <a:r>
              <a:rPr lang="en-US" sz="4000" dirty="0" err="1"/>
              <a:t>multimediale</a:t>
            </a:r>
            <a:r>
              <a:rPr lang="en-US" sz="4000" dirty="0"/>
              <a:t> </a:t>
            </a:r>
            <a:r>
              <a:rPr lang="en-US" sz="4000" dirty="0" err="1"/>
              <a:t>leermiddelen</a:t>
            </a:r>
            <a:r>
              <a:rPr lang="en-US" sz="4000" dirty="0"/>
              <a:t> </a:t>
            </a:r>
            <a:r>
              <a:rPr lang="en-US" sz="4000" dirty="0" err="1"/>
              <a:t>doeltreffender</a:t>
            </a:r>
            <a:r>
              <a:rPr lang="en-US" sz="4000" dirty="0"/>
              <a:t> </a:t>
            </a:r>
            <a:r>
              <a:rPr lang="en-US" sz="4000" dirty="0" err="1"/>
              <a:t>worden</a:t>
            </a:r>
            <a:r>
              <a:rPr lang="en-US" sz="4000" dirty="0"/>
              <a:t> </a:t>
            </a:r>
            <a:r>
              <a:rPr lang="en-US" sz="4000" dirty="0" err="1"/>
              <a:t>als</a:t>
            </a:r>
            <a:r>
              <a:rPr lang="en-US" sz="4000" dirty="0"/>
              <a:t> er </a:t>
            </a:r>
            <a:r>
              <a:rPr lang="en-US" sz="4000" dirty="0" err="1"/>
              <a:t>aanwijzingen</a:t>
            </a:r>
            <a:r>
              <a:rPr lang="en-US" sz="4000" dirty="0"/>
              <a:t> </a:t>
            </a:r>
            <a:r>
              <a:rPr lang="en-US" sz="4000" dirty="0" err="1"/>
              <a:t>worden</a:t>
            </a:r>
            <a:r>
              <a:rPr lang="en-US" sz="4000" dirty="0"/>
              <a:t> </a:t>
            </a:r>
            <a:r>
              <a:rPr lang="en-US" sz="4000" dirty="0" err="1"/>
              <a:t>toegevoegd</a:t>
            </a:r>
            <a:r>
              <a:rPr lang="en-US" sz="4000" dirty="0"/>
              <a:t> die de </a:t>
            </a:r>
            <a:r>
              <a:rPr lang="en-US" sz="4000" b="1" dirty="0" err="1">
                <a:solidFill>
                  <a:schemeClr val="accent1"/>
                </a:solidFill>
              </a:rPr>
              <a:t>aandacht</a:t>
            </a:r>
            <a:r>
              <a:rPr lang="en-US" sz="4000" b="1" dirty="0">
                <a:solidFill>
                  <a:schemeClr val="accent1"/>
                </a:solidFill>
              </a:rPr>
              <a:t> </a:t>
            </a:r>
            <a:r>
              <a:rPr lang="en-US" sz="4000" b="1" dirty="0" err="1">
                <a:solidFill>
                  <a:schemeClr val="accent1"/>
                </a:solidFill>
              </a:rPr>
              <a:t>naar</a:t>
            </a:r>
            <a:r>
              <a:rPr lang="en-US" sz="4000" b="1" dirty="0">
                <a:solidFill>
                  <a:schemeClr val="accent1"/>
                </a:solidFill>
              </a:rPr>
              <a:t> de </a:t>
            </a:r>
            <a:r>
              <a:rPr lang="en-US" sz="4000" b="1" dirty="0" err="1">
                <a:solidFill>
                  <a:schemeClr val="accent1"/>
                </a:solidFill>
              </a:rPr>
              <a:t>relevante</a:t>
            </a:r>
            <a:r>
              <a:rPr lang="en-US" sz="4000" b="1" dirty="0">
                <a:solidFill>
                  <a:schemeClr val="accent1"/>
                </a:solidFill>
              </a:rPr>
              <a:t> </a:t>
            </a:r>
            <a:r>
              <a:rPr lang="en-US" sz="4000" b="1" dirty="0" err="1">
                <a:solidFill>
                  <a:schemeClr val="accent1"/>
                </a:solidFill>
              </a:rPr>
              <a:t>elementen</a:t>
            </a:r>
            <a:r>
              <a:rPr lang="en-US" sz="4000" b="1" dirty="0">
                <a:solidFill>
                  <a:schemeClr val="accent1"/>
                </a:solidFill>
              </a:rPr>
              <a:t> van het </a:t>
            </a:r>
            <a:r>
              <a:rPr lang="en-US" sz="4000" b="1" dirty="0" err="1">
                <a:solidFill>
                  <a:schemeClr val="accent1"/>
                </a:solidFill>
              </a:rPr>
              <a:t>materiaal</a:t>
            </a:r>
            <a:r>
              <a:rPr lang="en-US" sz="4000" b="1" dirty="0">
                <a:solidFill>
                  <a:schemeClr val="accent1"/>
                </a:solidFill>
              </a:rPr>
              <a:t> </a:t>
            </a:r>
            <a:r>
              <a:rPr lang="en-US" sz="4000" b="1" dirty="0" err="1">
                <a:solidFill>
                  <a:schemeClr val="accent1"/>
                </a:solidFill>
              </a:rPr>
              <a:t>leiden</a:t>
            </a:r>
            <a:r>
              <a:rPr lang="en-US" sz="4000" dirty="0">
                <a:solidFill>
                  <a:schemeClr val="accent1"/>
                </a:solidFill>
              </a:rPr>
              <a:t> </a:t>
            </a:r>
            <a:r>
              <a:rPr lang="en-US" sz="4000" dirty="0"/>
              <a:t>of de </a:t>
            </a:r>
            <a:r>
              <a:rPr lang="en-US" sz="4000" dirty="0" err="1"/>
              <a:t>organisatie</a:t>
            </a:r>
            <a:r>
              <a:rPr lang="en-US" sz="4000" dirty="0"/>
              <a:t> van het </a:t>
            </a:r>
            <a:r>
              <a:rPr lang="en-US" sz="4000" dirty="0" err="1"/>
              <a:t>materiaal</a:t>
            </a:r>
            <a:r>
              <a:rPr lang="en-US" sz="4000" dirty="0"/>
              <a:t> </a:t>
            </a:r>
            <a:r>
              <a:rPr lang="en-US" sz="4000" dirty="0" err="1"/>
              <a:t>benadrukken</a:t>
            </a:r>
            <a:r>
              <a:rPr lang="en-US" sz="4000" dirty="0"/>
              <a:t>.</a:t>
            </a:r>
          </a:p>
        </p:txBody>
      </p:sp>
      <p:pic>
        <p:nvPicPr>
          <p:cNvPr id="15" name="Audio 14">
            <a:extLst>
              <a:ext uri="{FF2B5EF4-FFF2-40B4-BE49-F238E27FC236}">
                <a16:creationId xmlns:a16="http://schemas.microsoft.com/office/drawing/2014/main" id="{21FFAEBE-5833-84D5-852B-E1433E3C5F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286003570"/>
      </p:ext>
    </p:extLst>
  </p:cSld>
  <p:clrMapOvr>
    <a:masterClrMapping/>
  </p:clrMapOvr>
  <mc:AlternateContent xmlns:mc="http://schemas.openxmlformats.org/markup-compatibility/2006">
    <mc:Choice xmlns:p14="http://schemas.microsoft.com/office/powerpoint/2010/main" Requires="p14">
      <p:transition spd="slow" p14:dur="2000" advTm="20469"/>
    </mc:Choice>
    <mc:Fallback>
      <p:transition spd="slow" advTm="20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0146-02FF-884F-85D0-B4DC68C04AF0}"/>
              </a:ext>
            </a:extLst>
          </p:cNvPr>
          <p:cNvSpPr>
            <a:spLocks noGrp="1"/>
          </p:cNvSpPr>
          <p:nvPr>
            <p:ph type="title"/>
          </p:nvPr>
        </p:nvSpPr>
        <p:spPr/>
        <p:txBody>
          <a:bodyPr/>
          <a:lstStyle/>
          <a:p>
            <a:pPr algn="ctr"/>
            <a:r>
              <a:rPr lang="en-US" dirty="0"/>
              <a:t>Dual coding</a:t>
            </a:r>
          </a:p>
        </p:txBody>
      </p:sp>
      <p:pic>
        <p:nvPicPr>
          <p:cNvPr id="8" name="Graphic 7" descr="Ear">
            <a:extLst>
              <a:ext uri="{FF2B5EF4-FFF2-40B4-BE49-F238E27FC236}">
                <a16:creationId xmlns:a16="http://schemas.microsoft.com/office/drawing/2014/main" id="{93C72328-A094-DD46-B531-60CB5A6CB63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71157" y="4147011"/>
            <a:ext cx="914400" cy="914400"/>
          </a:xfrm>
          <a:prstGeom prst="rect">
            <a:avLst/>
          </a:prstGeom>
        </p:spPr>
      </p:pic>
      <p:pic>
        <p:nvPicPr>
          <p:cNvPr id="12" name="Graphic 11" descr="Eyes">
            <a:extLst>
              <a:ext uri="{FF2B5EF4-FFF2-40B4-BE49-F238E27FC236}">
                <a16:creationId xmlns:a16="http://schemas.microsoft.com/office/drawing/2014/main" id="{BC96341D-664C-0F4A-8CD7-52CA2CE0FC0F}"/>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r="50713"/>
          <a:stretch/>
        </p:blipFill>
        <p:spPr>
          <a:xfrm>
            <a:off x="3271157" y="1556249"/>
            <a:ext cx="914399" cy="1855288"/>
          </a:xfrm>
          <a:prstGeom prst="rect">
            <a:avLst/>
          </a:prstGeom>
        </p:spPr>
      </p:pic>
      <p:pic>
        <p:nvPicPr>
          <p:cNvPr id="24" name="Graphic 23" descr="Image">
            <a:extLst>
              <a:ext uri="{FF2B5EF4-FFF2-40B4-BE49-F238E27FC236}">
                <a16:creationId xmlns:a16="http://schemas.microsoft.com/office/drawing/2014/main" id="{B02072D6-ABBE-2A4B-889D-688835AA5D6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8200" y="2026693"/>
            <a:ext cx="914400" cy="914400"/>
          </a:xfrm>
          <a:prstGeom prst="rect">
            <a:avLst/>
          </a:prstGeom>
        </p:spPr>
      </p:pic>
      <p:sp>
        <p:nvSpPr>
          <p:cNvPr id="25" name="TextBox 24">
            <a:extLst>
              <a:ext uri="{FF2B5EF4-FFF2-40B4-BE49-F238E27FC236}">
                <a16:creationId xmlns:a16="http://schemas.microsoft.com/office/drawing/2014/main" id="{69B4B436-1F1D-5748-BA41-61D6CE89224F}"/>
              </a:ext>
            </a:extLst>
          </p:cNvPr>
          <p:cNvSpPr txBox="1"/>
          <p:nvPr/>
        </p:nvSpPr>
        <p:spPr>
          <a:xfrm>
            <a:off x="625986" y="4281045"/>
            <a:ext cx="1338828" cy="646331"/>
          </a:xfrm>
          <a:prstGeom prst="rect">
            <a:avLst/>
          </a:prstGeom>
          <a:noFill/>
        </p:spPr>
        <p:txBody>
          <a:bodyPr wrap="none" rtlCol="0">
            <a:spAutoFit/>
          </a:bodyPr>
          <a:lstStyle/>
          <a:p>
            <a:r>
              <a:rPr lang="en-US" sz="3600" dirty="0">
                <a:solidFill>
                  <a:schemeClr val="tx1">
                    <a:lumMod val="50000"/>
                    <a:lumOff val="50000"/>
                  </a:schemeClr>
                </a:solidFill>
                <a:latin typeface="Century Schoolbook" panose="02040604050505020304" pitchFamily="18" charset="0"/>
                <a:ea typeface="Roboto" panose="02000000000000000000" pitchFamily="2" charset="0"/>
              </a:rPr>
              <a:t>Word</a:t>
            </a:r>
          </a:p>
        </p:txBody>
      </p:sp>
      <p:cxnSp>
        <p:nvCxnSpPr>
          <p:cNvPr id="29" name="Straight Arrow Connector 28">
            <a:extLst>
              <a:ext uri="{FF2B5EF4-FFF2-40B4-BE49-F238E27FC236}">
                <a16:creationId xmlns:a16="http://schemas.microsoft.com/office/drawing/2014/main" id="{2DB017C4-B90F-AB4E-B59A-B7692E185283}"/>
              </a:ext>
            </a:extLst>
          </p:cNvPr>
          <p:cNvCxnSpPr/>
          <p:nvPr/>
        </p:nvCxnSpPr>
        <p:spPr>
          <a:xfrm>
            <a:off x="2253343" y="2514600"/>
            <a:ext cx="885825"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EAAACE9-B0C2-EC4C-A170-8A968C1091C3}"/>
              </a:ext>
            </a:extLst>
          </p:cNvPr>
          <p:cNvCxnSpPr/>
          <p:nvPr/>
        </p:nvCxnSpPr>
        <p:spPr>
          <a:xfrm>
            <a:off x="2253343" y="4653643"/>
            <a:ext cx="885825"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1D91382-126B-FF41-9E8C-2EF9F9353E90}"/>
              </a:ext>
            </a:extLst>
          </p:cNvPr>
          <p:cNvCxnSpPr/>
          <p:nvPr/>
        </p:nvCxnSpPr>
        <p:spPr>
          <a:xfrm>
            <a:off x="4610100" y="2503714"/>
            <a:ext cx="885825"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2856AE3-FFEE-B743-8055-1B790078C499}"/>
              </a:ext>
            </a:extLst>
          </p:cNvPr>
          <p:cNvCxnSpPr/>
          <p:nvPr/>
        </p:nvCxnSpPr>
        <p:spPr>
          <a:xfrm>
            <a:off x="4610100" y="4642757"/>
            <a:ext cx="885825"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3D6B2D4A-8161-F741-AF76-09CFE216D439}"/>
              </a:ext>
            </a:extLst>
          </p:cNvPr>
          <p:cNvSpPr/>
          <p:nvPr/>
        </p:nvSpPr>
        <p:spPr>
          <a:xfrm>
            <a:off x="5920469" y="1876674"/>
            <a:ext cx="2200275" cy="1214438"/>
          </a:xfrm>
          <a:prstGeom prst="rect">
            <a:avLst/>
          </a:prstGeom>
          <a:ln w="28575">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solidFill>
                  <a:schemeClr val="accent1"/>
                </a:solidFill>
                <a:latin typeface="Roboto" panose="02000000000000000000" pitchFamily="2" charset="0"/>
                <a:ea typeface="Roboto" panose="02000000000000000000" pitchFamily="2" charset="0"/>
              </a:rPr>
              <a:t>Non-verbal</a:t>
            </a:r>
          </a:p>
          <a:p>
            <a:pPr algn="ctr"/>
            <a:r>
              <a:rPr lang="en-US" sz="2800" dirty="0">
                <a:solidFill>
                  <a:schemeClr val="accent1"/>
                </a:solidFill>
                <a:latin typeface="Roboto" panose="02000000000000000000" pitchFamily="2" charset="0"/>
                <a:ea typeface="Roboto" panose="02000000000000000000" pitchFamily="2" charset="0"/>
              </a:rPr>
              <a:t>processing</a:t>
            </a:r>
          </a:p>
        </p:txBody>
      </p:sp>
      <p:sp>
        <p:nvSpPr>
          <p:cNvPr id="34" name="Rectangle 33">
            <a:extLst>
              <a:ext uri="{FF2B5EF4-FFF2-40B4-BE49-F238E27FC236}">
                <a16:creationId xmlns:a16="http://schemas.microsoft.com/office/drawing/2014/main" id="{D1398A47-8059-D645-9546-BECFA0287CBF}"/>
              </a:ext>
            </a:extLst>
          </p:cNvPr>
          <p:cNvSpPr/>
          <p:nvPr/>
        </p:nvSpPr>
        <p:spPr>
          <a:xfrm>
            <a:off x="5920469" y="4035538"/>
            <a:ext cx="2200275" cy="1214438"/>
          </a:xfrm>
          <a:prstGeom prst="rect">
            <a:avLst/>
          </a:prstGeom>
          <a:ln w="28575">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solidFill>
                  <a:schemeClr val="accent1"/>
                </a:solidFill>
                <a:latin typeface="Roboto" panose="02000000000000000000" pitchFamily="2" charset="0"/>
                <a:ea typeface="Roboto" panose="02000000000000000000" pitchFamily="2" charset="0"/>
              </a:rPr>
              <a:t>Verbal</a:t>
            </a:r>
          </a:p>
          <a:p>
            <a:pPr algn="ctr"/>
            <a:r>
              <a:rPr lang="en-US" sz="2800" dirty="0">
                <a:solidFill>
                  <a:schemeClr val="accent1"/>
                </a:solidFill>
                <a:latin typeface="Roboto" panose="02000000000000000000" pitchFamily="2" charset="0"/>
                <a:ea typeface="Roboto" panose="02000000000000000000" pitchFamily="2" charset="0"/>
              </a:rPr>
              <a:t>processing</a:t>
            </a:r>
          </a:p>
        </p:txBody>
      </p:sp>
      <p:sp>
        <p:nvSpPr>
          <p:cNvPr id="35" name="Rectangle 34">
            <a:extLst>
              <a:ext uri="{FF2B5EF4-FFF2-40B4-BE49-F238E27FC236}">
                <a16:creationId xmlns:a16="http://schemas.microsoft.com/office/drawing/2014/main" id="{1159089C-E5AA-4A44-8C5D-AF6012FA49B6}"/>
              </a:ext>
            </a:extLst>
          </p:cNvPr>
          <p:cNvSpPr/>
          <p:nvPr/>
        </p:nvSpPr>
        <p:spPr>
          <a:xfrm>
            <a:off x="9436555" y="2959802"/>
            <a:ext cx="2200275" cy="1214438"/>
          </a:xfrm>
          <a:prstGeom prst="rect">
            <a:avLst/>
          </a:prstGeom>
          <a:ln w="28575">
            <a:solidFill>
              <a:schemeClr val="accent5"/>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solidFill>
                  <a:schemeClr val="accent5"/>
                </a:solidFill>
                <a:latin typeface="Roboto" panose="02000000000000000000" pitchFamily="2" charset="0"/>
                <a:ea typeface="Roboto" panose="02000000000000000000" pitchFamily="2" charset="0"/>
              </a:rPr>
              <a:t>Knowledge</a:t>
            </a:r>
          </a:p>
        </p:txBody>
      </p:sp>
      <p:cxnSp>
        <p:nvCxnSpPr>
          <p:cNvPr id="36" name="Straight Arrow Connector 35">
            <a:extLst>
              <a:ext uri="{FF2B5EF4-FFF2-40B4-BE49-F238E27FC236}">
                <a16:creationId xmlns:a16="http://schemas.microsoft.com/office/drawing/2014/main" id="{460ACFC6-6281-3146-B3A4-3265E61AC217}"/>
              </a:ext>
            </a:extLst>
          </p:cNvPr>
          <p:cNvCxnSpPr>
            <a:cxnSpLocks/>
          </p:cNvCxnSpPr>
          <p:nvPr/>
        </p:nvCxnSpPr>
        <p:spPr>
          <a:xfrm>
            <a:off x="7002237" y="3199266"/>
            <a:ext cx="0" cy="735474"/>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9F0446C7-122E-2644-AB25-826B71FAED33}"/>
              </a:ext>
            </a:extLst>
          </p:cNvPr>
          <p:cNvSpPr txBox="1"/>
          <p:nvPr/>
        </p:nvSpPr>
        <p:spPr>
          <a:xfrm>
            <a:off x="5319185" y="3240159"/>
            <a:ext cx="1553630" cy="646331"/>
          </a:xfrm>
          <a:prstGeom prst="rect">
            <a:avLst/>
          </a:prstGeom>
          <a:noFill/>
        </p:spPr>
        <p:txBody>
          <a:bodyPr wrap="none" rtlCol="0">
            <a:spAutoFit/>
          </a:bodyPr>
          <a:lstStyle/>
          <a:p>
            <a:pPr algn="r"/>
            <a:r>
              <a:rPr lang="en-US" dirty="0">
                <a:latin typeface="Roboto" panose="02000000000000000000" pitchFamily="2" charset="0"/>
                <a:ea typeface="Roboto" panose="02000000000000000000" pitchFamily="2" charset="0"/>
              </a:rPr>
              <a:t>Connection &amp;</a:t>
            </a:r>
          </a:p>
          <a:p>
            <a:pPr algn="r"/>
            <a:r>
              <a:rPr lang="en-US" dirty="0">
                <a:latin typeface="Roboto" panose="02000000000000000000" pitchFamily="2" charset="0"/>
                <a:ea typeface="Roboto" panose="02000000000000000000" pitchFamily="2" charset="0"/>
              </a:rPr>
              <a:t>interaction</a:t>
            </a:r>
          </a:p>
        </p:txBody>
      </p:sp>
      <p:cxnSp>
        <p:nvCxnSpPr>
          <p:cNvPr id="43" name="Straight Arrow Connector 42">
            <a:extLst>
              <a:ext uri="{FF2B5EF4-FFF2-40B4-BE49-F238E27FC236}">
                <a16:creationId xmlns:a16="http://schemas.microsoft.com/office/drawing/2014/main" id="{069CF9C6-FB86-B445-8CC6-774C069E2FC9}"/>
              </a:ext>
            </a:extLst>
          </p:cNvPr>
          <p:cNvCxnSpPr>
            <a:cxnSpLocks/>
          </p:cNvCxnSpPr>
          <p:nvPr/>
        </p:nvCxnSpPr>
        <p:spPr>
          <a:xfrm rot="2700000">
            <a:off x="8269510" y="2833228"/>
            <a:ext cx="885825" cy="0"/>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5A29E744-0E01-C140-94C3-5C3E21237E12}"/>
              </a:ext>
            </a:extLst>
          </p:cNvPr>
          <p:cNvCxnSpPr>
            <a:cxnSpLocks/>
          </p:cNvCxnSpPr>
          <p:nvPr/>
        </p:nvCxnSpPr>
        <p:spPr>
          <a:xfrm rot="-2700000">
            <a:off x="8269510" y="4355826"/>
            <a:ext cx="885825" cy="0"/>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5" name="Left Bracket 44">
            <a:extLst>
              <a:ext uri="{FF2B5EF4-FFF2-40B4-BE49-F238E27FC236}">
                <a16:creationId xmlns:a16="http://schemas.microsoft.com/office/drawing/2014/main" id="{841D0F20-7B3A-0546-AD40-0F95A33973FB}"/>
              </a:ext>
            </a:extLst>
          </p:cNvPr>
          <p:cNvSpPr/>
          <p:nvPr/>
        </p:nvSpPr>
        <p:spPr>
          <a:xfrm rot="16200000">
            <a:off x="3645693" y="5332522"/>
            <a:ext cx="165326" cy="1436914"/>
          </a:xfrm>
          <a:prstGeom prst="leftBracket">
            <a:avLst/>
          </a:prstGeom>
          <a:ln w="2857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Left Bracket 45">
            <a:extLst>
              <a:ext uri="{FF2B5EF4-FFF2-40B4-BE49-F238E27FC236}">
                <a16:creationId xmlns:a16="http://schemas.microsoft.com/office/drawing/2014/main" id="{D3E97B90-D619-7B4F-B477-015E4109756B}"/>
              </a:ext>
            </a:extLst>
          </p:cNvPr>
          <p:cNvSpPr/>
          <p:nvPr/>
        </p:nvSpPr>
        <p:spPr>
          <a:xfrm rot="16200000">
            <a:off x="6973321" y="4986220"/>
            <a:ext cx="165326" cy="2129519"/>
          </a:xfrm>
          <a:prstGeom prst="leftBracket">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6"/>
              </a:solidFill>
            </a:endParaRPr>
          </a:p>
        </p:txBody>
      </p:sp>
      <p:sp>
        <p:nvSpPr>
          <p:cNvPr id="47" name="Left Bracket 46">
            <a:extLst>
              <a:ext uri="{FF2B5EF4-FFF2-40B4-BE49-F238E27FC236}">
                <a16:creationId xmlns:a16="http://schemas.microsoft.com/office/drawing/2014/main" id="{1149B965-4D0F-8743-9002-4A2763E17957}"/>
              </a:ext>
            </a:extLst>
          </p:cNvPr>
          <p:cNvSpPr/>
          <p:nvPr/>
        </p:nvSpPr>
        <p:spPr>
          <a:xfrm rot="16200000">
            <a:off x="10489408" y="4986220"/>
            <a:ext cx="165326" cy="2129519"/>
          </a:xfrm>
          <a:prstGeom prst="leftBracket">
            <a:avLst/>
          </a:prstGeom>
          <a:ln w="2857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TextBox 47">
            <a:extLst>
              <a:ext uri="{FF2B5EF4-FFF2-40B4-BE49-F238E27FC236}">
                <a16:creationId xmlns:a16="http://schemas.microsoft.com/office/drawing/2014/main" id="{3BB9CAA1-8C02-434D-8381-53BE983EBD5B}"/>
              </a:ext>
            </a:extLst>
          </p:cNvPr>
          <p:cNvSpPr txBox="1"/>
          <p:nvPr/>
        </p:nvSpPr>
        <p:spPr>
          <a:xfrm>
            <a:off x="3213631" y="6169709"/>
            <a:ext cx="1029449" cy="646331"/>
          </a:xfrm>
          <a:prstGeom prst="rect">
            <a:avLst/>
          </a:prstGeom>
          <a:noFill/>
        </p:spPr>
        <p:txBody>
          <a:bodyPr wrap="none" rtlCol="0">
            <a:spAutoFit/>
          </a:bodyPr>
          <a:lstStyle/>
          <a:p>
            <a:pPr algn="r"/>
            <a:r>
              <a:rPr lang="en-US" dirty="0">
                <a:solidFill>
                  <a:schemeClr val="accent6"/>
                </a:solidFill>
                <a:latin typeface="Roboto" panose="02000000000000000000" pitchFamily="2" charset="0"/>
                <a:ea typeface="Roboto" panose="02000000000000000000" pitchFamily="2" charset="0"/>
              </a:rPr>
              <a:t>Sensory</a:t>
            </a:r>
          </a:p>
          <a:p>
            <a:pPr algn="r"/>
            <a:r>
              <a:rPr lang="en-US" dirty="0">
                <a:solidFill>
                  <a:schemeClr val="accent6"/>
                </a:solidFill>
                <a:latin typeface="Roboto" panose="02000000000000000000" pitchFamily="2" charset="0"/>
                <a:ea typeface="Roboto" panose="02000000000000000000" pitchFamily="2" charset="0"/>
              </a:rPr>
              <a:t>memory</a:t>
            </a:r>
          </a:p>
        </p:txBody>
      </p:sp>
      <p:sp>
        <p:nvSpPr>
          <p:cNvPr id="49" name="TextBox 48">
            <a:extLst>
              <a:ext uri="{FF2B5EF4-FFF2-40B4-BE49-F238E27FC236}">
                <a16:creationId xmlns:a16="http://schemas.microsoft.com/office/drawing/2014/main" id="{C58FD0E1-5920-614E-927C-444AF7418755}"/>
              </a:ext>
            </a:extLst>
          </p:cNvPr>
          <p:cNvSpPr txBox="1"/>
          <p:nvPr/>
        </p:nvSpPr>
        <p:spPr>
          <a:xfrm>
            <a:off x="6421804" y="6169708"/>
            <a:ext cx="1268360" cy="646331"/>
          </a:xfrm>
          <a:prstGeom prst="rect">
            <a:avLst/>
          </a:prstGeom>
          <a:noFill/>
        </p:spPr>
        <p:txBody>
          <a:bodyPr wrap="none" rtlCol="0">
            <a:spAutoFit/>
          </a:bodyPr>
          <a:lstStyle/>
          <a:p>
            <a:pPr algn="ctr"/>
            <a:r>
              <a:rPr lang="en-US" dirty="0">
                <a:solidFill>
                  <a:schemeClr val="accent1"/>
                </a:solidFill>
                <a:latin typeface="Roboto" panose="02000000000000000000" pitchFamily="2" charset="0"/>
                <a:ea typeface="Roboto" panose="02000000000000000000" pitchFamily="2" charset="0"/>
              </a:rPr>
              <a:t>Short term</a:t>
            </a:r>
          </a:p>
          <a:p>
            <a:pPr algn="ctr"/>
            <a:r>
              <a:rPr lang="en-US" dirty="0">
                <a:solidFill>
                  <a:schemeClr val="accent1"/>
                </a:solidFill>
                <a:latin typeface="Roboto" panose="02000000000000000000" pitchFamily="2" charset="0"/>
                <a:ea typeface="Roboto" panose="02000000000000000000" pitchFamily="2" charset="0"/>
              </a:rPr>
              <a:t>memory</a:t>
            </a:r>
          </a:p>
        </p:txBody>
      </p:sp>
      <p:sp>
        <p:nvSpPr>
          <p:cNvPr id="50" name="TextBox 49">
            <a:extLst>
              <a:ext uri="{FF2B5EF4-FFF2-40B4-BE49-F238E27FC236}">
                <a16:creationId xmlns:a16="http://schemas.microsoft.com/office/drawing/2014/main" id="{E1AEA510-ED84-4C4E-A68F-D46F898C6137}"/>
              </a:ext>
            </a:extLst>
          </p:cNvPr>
          <p:cNvSpPr txBox="1"/>
          <p:nvPr/>
        </p:nvSpPr>
        <p:spPr>
          <a:xfrm>
            <a:off x="9956357" y="6169707"/>
            <a:ext cx="1231427" cy="646331"/>
          </a:xfrm>
          <a:prstGeom prst="rect">
            <a:avLst/>
          </a:prstGeom>
          <a:noFill/>
        </p:spPr>
        <p:txBody>
          <a:bodyPr wrap="none" rtlCol="0">
            <a:spAutoFit/>
          </a:bodyPr>
          <a:lstStyle/>
          <a:p>
            <a:pPr algn="ctr"/>
            <a:r>
              <a:rPr lang="en-US" dirty="0">
                <a:solidFill>
                  <a:schemeClr val="accent5"/>
                </a:solidFill>
                <a:latin typeface="Roboto" panose="02000000000000000000" pitchFamily="2" charset="0"/>
                <a:ea typeface="Roboto" panose="02000000000000000000" pitchFamily="2" charset="0"/>
              </a:rPr>
              <a:t>Long term</a:t>
            </a:r>
          </a:p>
          <a:p>
            <a:pPr algn="ctr"/>
            <a:r>
              <a:rPr lang="en-US" dirty="0">
                <a:solidFill>
                  <a:schemeClr val="accent5"/>
                </a:solidFill>
                <a:latin typeface="Roboto" panose="02000000000000000000" pitchFamily="2" charset="0"/>
                <a:ea typeface="Roboto" panose="02000000000000000000" pitchFamily="2" charset="0"/>
              </a:rPr>
              <a:t>memory</a:t>
            </a:r>
          </a:p>
        </p:txBody>
      </p:sp>
      <p:pic>
        <p:nvPicPr>
          <p:cNvPr id="13" name="Audio 12">
            <a:extLst>
              <a:ext uri="{FF2B5EF4-FFF2-40B4-BE49-F238E27FC236}">
                <a16:creationId xmlns:a16="http://schemas.microsoft.com/office/drawing/2014/main" id="{F0335FAA-745E-7267-9F79-5618BCAAB7F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267136620"/>
      </p:ext>
    </p:extLst>
  </p:cSld>
  <p:clrMapOvr>
    <a:masterClrMapping/>
  </p:clrMapOvr>
  <mc:AlternateContent xmlns:mc="http://schemas.openxmlformats.org/markup-compatibility/2006">
    <mc:Choice xmlns:p14="http://schemas.microsoft.com/office/powerpoint/2010/main" Requires="p14">
      <p:transition spd="slow" p14:dur="2000" advTm="11349"/>
    </mc:Choice>
    <mc:Fallback>
      <p:transition spd="slow" advTm="11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C8DA7-9B25-B81E-0D5E-6506376FF7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311049-85BC-E4C1-FFDA-E2CF379EC431}"/>
              </a:ext>
            </a:extLst>
          </p:cNvPr>
          <p:cNvSpPr>
            <a:spLocks noGrp="1"/>
          </p:cNvSpPr>
          <p:nvPr>
            <p:ph type="title"/>
          </p:nvPr>
        </p:nvSpPr>
        <p:spPr/>
        <p:txBody>
          <a:bodyPr/>
          <a:lstStyle/>
          <a:p>
            <a:pPr algn="ctr"/>
            <a:r>
              <a:rPr lang="en-US" dirty="0">
                <a:solidFill>
                  <a:schemeClr val="bg1">
                    <a:lumMod val="50000"/>
                  </a:schemeClr>
                </a:solidFill>
              </a:rPr>
              <a:t>Dual coding</a:t>
            </a:r>
          </a:p>
        </p:txBody>
      </p:sp>
      <p:pic>
        <p:nvPicPr>
          <p:cNvPr id="8" name="Graphic 7" descr="Ear">
            <a:extLst>
              <a:ext uri="{FF2B5EF4-FFF2-40B4-BE49-F238E27FC236}">
                <a16:creationId xmlns:a16="http://schemas.microsoft.com/office/drawing/2014/main" id="{D2EF74AC-FAE5-CDF1-35E6-067FDBBA27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71157" y="4147011"/>
            <a:ext cx="914400" cy="914400"/>
          </a:xfrm>
          <a:prstGeom prst="rect">
            <a:avLst/>
          </a:prstGeom>
        </p:spPr>
      </p:pic>
      <p:pic>
        <p:nvPicPr>
          <p:cNvPr id="12" name="Graphic 11" descr="Eyes">
            <a:extLst>
              <a:ext uri="{FF2B5EF4-FFF2-40B4-BE49-F238E27FC236}">
                <a16:creationId xmlns:a16="http://schemas.microsoft.com/office/drawing/2014/main" id="{7653FB2B-19B4-FF04-50F0-CEE9FF97FEB9}"/>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r="50713"/>
          <a:stretch/>
        </p:blipFill>
        <p:spPr>
          <a:xfrm>
            <a:off x="3271157" y="1556249"/>
            <a:ext cx="914399" cy="1855288"/>
          </a:xfrm>
          <a:prstGeom prst="rect">
            <a:avLst/>
          </a:prstGeom>
        </p:spPr>
      </p:pic>
      <p:pic>
        <p:nvPicPr>
          <p:cNvPr id="24" name="Graphic 23" descr="Image">
            <a:extLst>
              <a:ext uri="{FF2B5EF4-FFF2-40B4-BE49-F238E27FC236}">
                <a16:creationId xmlns:a16="http://schemas.microsoft.com/office/drawing/2014/main" id="{5D3AEEB8-EFC7-A611-A5D7-0A4D2BD8A02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8200" y="2026693"/>
            <a:ext cx="914400" cy="914400"/>
          </a:xfrm>
          <a:prstGeom prst="rect">
            <a:avLst/>
          </a:prstGeom>
        </p:spPr>
      </p:pic>
      <p:sp>
        <p:nvSpPr>
          <p:cNvPr id="25" name="TextBox 24">
            <a:extLst>
              <a:ext uri="{FF2B5EF4-FFF2-40B4-BE49-F238E27FC236}">
                <a16:creationId xmlns:a16="http://schemas.microsoft.com/office/drawing/2014/main" id="{5C4F7C31-B2B6-8DDB-AC2D-2510F9C7E781}"/>
              </a:ext>
            </a:extLst>
          </p:cNvPr>
          <p:cNvSpPr txBox="1"/>
          <p:nvPr/>
        </p:nvSpPr>
        <p:spPr>
          <a:xfrm>
            <a:off x="625986" y="4281045"/>
            <a:ext cx="1338828" cy="646331"/>
          </a:xfrm>
          <a:prstGeom prst="rect">
            <a:avLst/>
          </a:prstGeom>
          <a:noFill/>
        </p:spPr>
        <p:txBody>
          <a:bodyPr wrap="none" rtlCol="0">
            <a:spAutoFit/>
          </a:bodyPr>
          <a:lstStyle/>
          <a:p>
            <a:r>
              <a:rPr lang="en-US" sz="3600" dirty="0">
                <a:solidFill>
                  <a:schemeClr val="tx1">
                    <a:lumMod val="50000"/>
                    <a:lumOff val="50000"/>
                  </a:schemeClr>
                </a:solidFill>
                <a:latin typeface="Century Schoolbook" panose="02040604050505020304" pitchFamily="18" charset="0"/>
                <a:ea typeface="Roboto" panose="02000000000000000000" pitchFamily="2" charset="0"/>
              </a:rPr>
              <a:t>Word</a:t>
            </a:r>
          </a:p>
        </p:txBody>
      </p:sp>
      <p:cxnSp>
        <p:nvCxnSpPr>
          <p:cNvPr id="29" name="Straight Arrow Connector 28">
            <a:extLst>
              <a:ext uri="{FF2B5EF4-FFF2-40B4-BE49-F238E27FC236}">
                <a16:creationId xmlns:a16="http://schemas.microsoft.com/office/drawing/2014/main" id="{BF003FD8-93BA-78D0-DB1C-C5A58BBD284D}"/>
              </a:ext>
            </a:extLst>
          </p:cNvPr>
          <p:cNvCxnSpPr/>
          <p:nvPr/>
        </p:nvCxnSpPr>
        <p:spPr>
          <a:xfrm>
            <a:off x="2253343" y="2514600"/>
            <a:ext cx="885825" cy="0"/>
          </a:xfrm>
          <a:prstGeom prst="straightConnector1">
            <a:avLst/>
          </a:prstGeom>
          <a:ln w="28575">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E508E13-5CF6-BA1F-1147-EC9D93D88930}"/>
              </a:ext>
            </a:extLst>
          </p:cNvPr>
          <p:cNvCxnSpPr/>
          <p:nvPr/>
        </p:nvCxnSpPr>
        <p:spPr>
          <a:xfrm>
            <a:off x="2253343" y="4653643"/>
            <a:ext cx="885825" cy="0"/>
          </a:xfrm>
          <a:prstGeom prst="straightConnector1">
            <a:avLst/>
          </a:prstGeom>
          <a:ln w="28575">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83F0182-817B-0BCB-BCE0-8C87C9FC54C6}"/>
              </a:ext>
            </a:extLst>
          </p:cNvPr>
          <p:cNvCxnSpPr/>
          <p:nvPr/>
        </p:nvCxnSpPr>
        <p:spPr>
          <a:xfrm>
            <a:off x="4610100" y="2503714"/>
            <a:ext cx="885825" cy="0"/>
          </a:xfrm>
          <a:prstGeom prst="straightConnector1">
            <a:avLst/>
          </a:prstGeom>
          <a:ln w="28575">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6F0BD990-A0CB-D28B-6020-699159009FB4}"/>
              </a:ext>
            </a:extLst>
          </p:cNvPr>
          <p:cNvCxnSpPr/>
          <p:nvPr/>
        </p:nvCxnSpPr>
        <p:spPr>
          <a:xfrm>
            <a:off x="4610100" y="4642757"/>
            <a:ext cx="885825" cy="0"/>
          </a:xfrm>
          <a:prstGeom prst="straightConnector1">
            <a:avLst/>
          </a:prstGeom>
          <a:ln w="28575">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3FF6063F-3C29-5DCD-50D7-DE4E1D8F8E69}"/>
              </a:ext>
            </a:extLst>
          </p:cNvPr>
          <p:cNvSpPr/>
          <p:nvPr/>
        </p:nvSpPr>
        <p:spPr>
          <a:xfrm>
            <a:off x="5920469" y="1876674"/>
            <a:ext cx="2200275" cy="1214438"/>
          </a:xfrm>
          <a:prstGeom prst="rect">
            <a:avLst/>
          </a:prstGeom>
          <a:solidFill>
            <a:schemeClr val="accent1"/>
          </a:solidFill>
          <a:ln w="28575">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solidFill>
                  <a:schemeClr val="bg1"/>
                </a:solidFill>
                <a:latin typeface="Roboto" panose="02000000000000000000" pitchFamily="2" charset="0"/>
                <a:ea typeface="Roboto" panose="02000000000000000000" pitchFamily="2" charset="0"/>
              </a:rPr>
              <a:t>Non-verbal</a:t>
            </a:r>
          </a:p>
          <a:p>
            <a:pPr algn="ctr"/>
            <a:r>
              <a:rPr lang="en-US" sz="2800" dirty="0">
                <a:solidFill>
                  <a:schemeClr val="bg1"/>
                </a:solidFill>
                <a:latin typeface="Roboto" panose="02000000000000000000" pitchFamily="2" charset="0"/>
                <a:ea typeface="Roboto" panose="02000000000000000000" pitchFamily="2" charset="0"/>
              </a:rPr>
              <a:t>processing</a:t>
            </a:r>
          </a:p>
        </p:txBody>
      </p:sp>
      <p:sp>
        <p:nvSpPr>
          <p:cNvPr id="34" name="Rectangle 33">
            <a:extLst>
              <a:ext uri="{FF2B5EF4-FFF2-40B4-BE49-F238E27FC236}">
                <a16:creationId xmlns:a16="http://schemas.microsoft.com/office/drawing/2014/main" id="{C398C935-8D3E-D4D3-C34E-E346F4B1CBB3}"/>
              </a:ext>
            </a:extLst>
          </p:cNvPr>
          <p:cNvSpPr/>
          <p:nvPr/>
        </p:nvSpPr>
        <p:spPr>
          <a:xfrm>
            <a:off x="5920469" y="4035538"/>
            <a:ext cx="2200275" cy="1214438"/>
          </a:xfrm>
          <a:prstGeom prst="rect">
            <a:avLst/>
          </a:prstGeom>
          <a:ln w="28575">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solidFill>
                  <a:schemeClr val="bg1">
                    <a:lumMod val="50000"/>
                  </a:schemeClr>
                </a:solidFill>
                <a:latin typeface="Roboto" panose="02000000000000000000" pitchFamily="2" charset="0"/>
                <a:ea typeface="Roboto" panose="02000000000000000000" pitchFamily="2" charset="0"/>
              </a:rPr>
              <a:t>Verbal</a:t>
            </a:r>
          </a:p>
          <a:p>
            <a:pPr algn="ctr"/>
            <a:r>
              <a:rPr lang="en-US" sz="2800" dirty="0">
                <a:solidFill>
                  <a:schemeClr val="bg1">
                    <a:lumMod val="50000"/>
                  </a:schemeClr>
                </a:solidFill>
                <a:latin typeface="Roboto" panose="02000000000000000000" pitchFamily="2" charset="0"/>
                <a:ea typeface="Roboto" panose="02000000000000000000" pitchFamily="2" charset="0"/>
              </a:rPr>
              <a:t>processing</a:t>
            </a:r>
          </a:p>
        </p:txBody>
      </p:sp>
      <p:sp>
        <p:nvSpPr>
          <p:cNvPr id="35" name="Rectangle 34">
            <a:extLst>
              <a:ext uri="{FF2B5EF4-FFF2-40B4-BE49-F238E27FC236}">
                <a16:creationId xmlns:a16="http://schemas.microsoft.com/office/drawing/2014/main" id="{52F4C7C8-06BF-0636-7069-105BC10F5F44}"/>
              </a:ext>
            </a:extLst>
          </p:cNvPr>
          <p:cNvSpPr/>
          <p:nvPr/>
        </p:nvSpPr>
        <p:spPr>
          <a:xfrm>
            <a:off x="9436555" y="2959802"/>
            <a:ext cx="2200275" cy="1214438"/>
          </a:xfrm>
          <a:prstGeom prst="rect">
            <a:avLst/>
          </a:prstGeom>
          <a:ln w="28575">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solidFill>
                  <a:schemeClr val="bg1">
                    <a:lumMod val="50000"/>
                  </a:schemeClr>
                </a:solidFill>
                <a:latin typeface="Roboto" panose="02000000000000000000" pitchFamily="2" charset="0"/>
                <a:ea typeface="Roboto" panose="02000000000000000000" pitchFamily="2" charset="0"/>
              </a:rPr>
              <a:t>Knowledge</a:t>
            </a:r>
          </a:p>
        </p:txBody>
      </p:sp>
      <p:cxnSp>
        <p:nvCxnSpPr>
          <p:cNvPr id="36" name="Straight Arrow Connector 35">
            <a:extLst>
              <a:ext uri="{FF2B5EF4-FFF2-40B4-BE49-F238E27FC236}">
                <a16:creationId xmlns:a16="http://schemas.microsoft.com/office/drawing/2014/main" id="{0FF5740F-7B1F-7938-94EA-72DE6597D856}"/>
              </a:ext>
            </a:extLst>
          </p:cNvPr>
          <p:cNvCxnSpPr>
            <a:cxnSpLocks/>
          </p:cNvCxnSpPr>
          <p:nvPr/>
        </p:nvCxnSpPr>
        <p:spPr>
          <a:xfrm>
            <a:off x="7002237" y="3199266"/>
            <a:ext cx="0" cy="735474"/>
          </a:xfrm>
          <a:prstGeom prst="straightConnector1">
            <a:avLst/>
          </a:prstGeom>
          <a:ln w="28575">
            <a:solidFill>
              <a:schemeClr val="bg1">
                <a:lumMod val="50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BDB6EAA4-EBAD-A5FE-E04E-097A7C4ABE75}"/>
              </a:ext>
            </a:extLst>
          </p:cNvPr>
          <p:cNvSpPr txBox="1"/>
          <p:nvPr/>
        </p:nvSpPr>
        <p:spPr>
          <a:xfrm>
            <a:off x="5319185" y="3240159"/>
            <a:ext cx="1553630" cy="646331"/>
          </a:xfrm>
          <a:prstGeom prst="rect">
            <a:avLst/>
          </a:prstGeom>
          <a:noFill/>
        </p:spPr>
        <p:txBody>
          <a:bodyPr wrap="none" rtlCol="0">
            <a:spAutoFit/>
          </a:bodyPr>
          <a:lstStyle/>
          <a:p>
            <a:pPr algn="r"/>
            <a:r>
              <a:rPr lang="en-US" dirty="0">
                <a:solidFill>
                  <a:schemeClr val="bg1">
                    <a:lumMod val="50000"/>
                  </a:schemeClr>
                </a:solidFill>
                <a:latin typeface="Roboto" panose="02000000000000000000" pitchFamily="2" charset="0"/>
                <a:ea typeface="Roboto" panose="02000000000000000000" pitchFamily="2" charset="0"/>
              </a:rPr>
              <a:t>Connection &amp;</a:t>
            </a:r>
          </a:p>
          <a:p>
            <a:pPr algn="r"/>
            <a:r>
              <a:rPr lang="en-US" dirty="0">
                <a:solidFill>
                  <a:schemeClr val="bg1">
                    <a:lumMod val="50000"/>
                  </a:schemeClr>
                </a:solidFill>
                <a:latin typeface="Roboto" panose="02000000000000000000" pitchFamily="2" charset="0"/>
                <a:ea typeface="Roboto" panose="02000000000000000000" pitchFamily="2" charset="0"/>
              </a:rPr>
              <a:t>interaction</a:t>
            </a:r>
          </a:p>
        </p:txBody>
      </p:sp>
      <p:cxnSp>
        <p:nvCxnSpPr>
          <p:cNvPr id="43" name="Straight Arrow Connector 42">
            <a:extLst>
              <a:ext uri="{FF2B5EF4-FFF2-40B4-BE49-F238E27FC236}">
                <a16:creationId xmlns:a16="http://schemas.microsoft.com/office/drawing/2014/main" id="{18B53934-FA5B-CB28-1E60-64335701A15F}"/>
              </a:ext>
            </a:extLst>
          </p:cNvPr>
          <p:cNvCxnSpPr>
            <a:cxnSpLocks/>
          </p:cNvCxnSpPr>
          <p:nvPr/>
        </p:nvCxnSpPr>
        <p:spPr>
          <a:xfrm rot="2700000">
            <a:off x="8269510" y="2833228"/>
            <a:ext cx="885825" cy="0"/>
          </a:xfrm>
          <a:prstGeom prst="straightConnector1">
            <a:avLst/>
          </a:prstGeom>
          <a:ln w="28575">
            <a:solidFill>
              <a:schemeClr val="bg1">
                <a:lumMod val="50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A13A0F74-C3A5-1FCE-9A0B-8D32733C5363}"/>
              </a:ext>
            </a:extLst>
          </p:cNvPr>
          <p:cNvCxnSpPr>
            <a:cxnSpLocks/>
          </p:cNvCxnSpPr>
          <p:nvPr/>
        </p:nvCxnSpPr>
        <p:spPr>
          <a:xfrm rot="-2700000">
            <a:off x="8269510" y="4355826"/>
            <a:ext cx="885825" cy="0"/>
          </a:xfrm>
          <a:prstGeom prst="straightConnector1">
            <a:avLst/>
          </a:prstGeom>
          <a:ln w="28575">
            <a:solidFill>
              <a:schemeClr val="bg1">
                <a:lumMod val="50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5" name="Left Bracket 44">
            <a:extLst>
              <a:ext uri="{FF2B5EF4-FFF2-40B4-BE49-F238E27FC236}">
                <a16:creationId xmlns:a16="http://schemas.microsoft.com/office/drawing/2014/main" id="{A10FDA14-14A3-3D35-A931-D787FE12F8C9}"/>
              </a:ext>
            </a:extLst>
          </p:cNvPr>
          <p:cNvSpPr/>
          <p:nvPr/>
        </p:nvSpPr>
        <p:spPr>
          <a:xfrm rot="16200000">
            <a:off x="3645693" y="5332522"/>
            <a:ext cx="165326" cy="1436914"/>
          </a:xfrm>
          <a:prstGeom prst="leftBracket">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Left Bracket 45">
            <a:extLst>
              <a:ext uri="{FF2B5EF4-FFF2-40B4-BE49-F238E27FC236}">
                <a16:creationId xmlns:a16="http://schemas.microsoft.com/office/drawing/2014/main" id="{403EF9B3-754E-D07B-4F56-33E78E11E8D8}"/>
              </a:ext>
            </a:extLst>
          </p:cNvPr>
          <p:cNvSpPr/>
          <p:nvPr/>
        </p:nvSpPr>
        <p:spPr>
          <a:xfrm rot="16200000">
            <a:off x="6973321" y="4986220"/>
            <a:ext cx="165326" cy="2129519"/>
          </a:xfrm>
          <a:prstGeom prst="leftBracket">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6"/>
              </a:solidFill>
            </a:endParaRPr>
          </a:p>
        </p:txBody>
      </p:sp>
      <p:sp>
        <p:nvSpPr>
          <p:cNvPr id="47" name="Left Bracket 46">
            <a:extLst>
              <a:ext uri="{FF2B5EF4-FFF2-40B4-BE49-F238E27FC236}">
                <a16:creationId xmlns:a16="http://schemas.microsoft.com/office/drawing/2014/main" id="{CB9AF6A6-B965-4940-1340-CE03073C5FC9}"/>
              </a:ext>
            </a:extLst>
          </p:cNvPr>
          <p:cNvSpPr/>
          <p:nvPr/>
        </p:nvSpPr>
        <p:spPr>
          <a:xfrm rot="16200000">
            <a:off x="10489408" y="4986220"/>
            <a:ext cx="165326" cy="2129519"/>
          </a:xfrm>
          <a:prstGeom prst="leftBracket">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TextBox 47">
            <a:extLst>
              <a:ext uri="{FF2B5EF4-FFF2-40B4-BE49-F238E27FC236}">
                <a16:creationId xmlns:a16="http://schemas.microsoft.com/office/drawing/2014/main" id="{FE22A1ED-220C-7D08-93AD-487C3E444518}"/>
              </a:ext>
            </a:extLst>
          </p:cNvPr>
          <p:cNvSpPr txBox="1"/>
          <p:nvPr/>
        </p:nvSpPr>
        <p:spPr>
          <a:xfrm>
            <a:off x="3213631" y="6169709"/>
            <a:ext cx="1029449" cy="646331"/>
          </a:xfrm>
          <a:prstGeom prst="rect">
            <a:avLst/>
          </a:prstGeom>
          <a:noFill/>
        </p:spPr>
        <p:txBody>
          <a:bodyPr wrap="none" rtlCol="0">
            <a:spAutoFit/>
          </a:bodyPr>
          <a:lstStyle/>
          <a:p>
            <a:pPr algn="r"/>
            <a:r>
              <a:rPr lang="en-US" dirty="0">
                <a:solidFill>
                  <a:schemeClr val="bg1">
                    <a:lumMod val="50000"/>
                  </a:schemeClr>
                </a:solidFill>
                <a:latin typeface="Roboto" panose="02000000000000000000" pitchFamily="2" charset="0"/>
                <a:ea typeface="Roboto" panose="02000000000000000000" pitchFamily="2" charset="0"/>
              </a:rPr>
              <a:t>Sensory</a:t>
            </a:r>
          </a:p>
          <a:p>
            <a:pPr algn="r"/>
            <a:r>
              <a:rPr lang="en-US" dirty="0">
                <a:solidFill>
                  <a:schemeClr val="bg1">
                    <a:lumMod val="50000"/>
                  </a:schemeClr>
                </a:solidFill>
                <a:latin typeface="Roboto" panose="02000000000000000000" pitchFamily="2" charset="0"/>
                <a:ea typeface="Roboto" panose="02000000000000000000" pitchFamily="2" charset="0"/>
              </a:rPr>
              <a:t>memory</a:t>
            </a:r>
          </a:p>
        </p:txBody>
      </p:sp>
      <p:sp>
        <p:nvSpPr>
          <p:cNvPr id="49" name="TextBox 48">
            <a:extLst>
              <a:ext uri="{FF2B5EF4-FFF2-40B4-BE49-F238E27FC236}">
                <a16:creationId xmlns:a16="http://schemas.microsoft.com/office/drawing/2014/main" id="{CA963093-6EB3-8895-B7C5-C986D3DA5227}"/>
              </a:ext>
            </a:extLst>
          </p:cNvPr>
          <p:cNvSpPr txBox="1"/>
          <p:nvPr/>
        </p:nvSpPr>
        <p:spPr>
          <a:xfrm>
            <a:off x="6421804" y="6169708"/>
            <a:ext cx="1268360" cy="646331"/>
          </a:xfrm>
          <a:prstGeom prst="rect">
            <a:avLst/>
          </a:prstGeom>
          <a:noFill/>
        </p:spPr>
        <p:txBody>
          <a:bodyPr wrap="none" rtlCol="0">
            <a:spAutoFit/>
          </a:bodyPr>
          <a:lstStyle/>
          <a:p>
            <a:pPr algn="ctr"/>
            <a:r>
              <a:rPr lang="en-US" dirty="0">
                <a:solidFill>
                  <a:schemeClr val="bg1">
                    <a:lumMod val="50000"/>
                  </a:schemeClr>
                </a:solidFill>
                <a:latin typeface="Roboto" panose="02000000000000000000" pitchFamily="2" charset="0"/>
                <a:ea typeface="Roboto" panose="02000000000000000000" pitchFamily="2" charset="0"/>
              </a:rPr>
              <a:t>Short term</a:t>
            </a:r>
          </a:p>
          <a:p>
            <a:pPr algn="ctr"/>
            <a:r>
              <a:rPr lang="en-US" dirty="0">
                <a:solidFill>
                  <a:schemeClr val="bg1">
                    <a:lumMod val="50000"/>
                  </a:schemeClr>
                </a:solidFill>
                <a:latin typeface="Roboto" panose="02000000000000000000" pitchFamily="2" charset="0"/>
                <a:ea typeface="Roboto" panose="02000000000000000000" pitchFamily="2" charset="0"/>
              </a:rPr>
              <a:t>memory</a:t>
            </a:r>
          </a:p>
        </p:txBody>
      </p:sp>
      <p:sp>
        <p:nvSpPr>
          <p:cNvPr id="50" name="TextBox 49">
            <a:extLst>
              <a:ext uri="{FF2B5EF4-FFF2-40B4-BE49-F238E27FC236}">
                <a16:creationId xmlns:a16="http://schemas.microsoft.com/office/drawing/2014/main" id="{4F204F9F-D604-F74A-D0D0-7E4DF3E6BE61}"/>
              </a:ext>
            </a:extLst>
          </p:cNvPr>
          <p:cNvSpPr txBox="1"/>
          <p:nvPr/>
        </p:nvSpPr>
        <p:spPr>
          <a:xfrm>
            <a:off x="9956357" y="6169707"/>
            <a:ext cx="1231427" cy="646331"/>
          </a:xfrm>
          <a:prstGeom prst="rect">
            <a:avLst/>
          </a:prstGeom>
          <a:noFill/>
        </p:spPr>
        <p:txBody>
          <a:bodyPr wrap="none" rtlCol="0">
            <a:spAutoFit/>
          </a:bodyPr>
          <a:lstStyle/>
          <a:p>
            <a:pPr algn="ctr"/>
            <a:r>
              <a:rPr lang="en-US" dirty="0">
                <a:solidFill>
                  <a:schemeClr val="bg1">
                    <a:lumMod val="50000"/>
                  </a:schemeClr>
                </a:solidFill>
                <a:latin typeface="Roboto" panose="02000000000000000000" pitchFamily="2" charset="0"/>
                <a:ea typeface="Roboto" panose="02000000000000000000" pitchFamily="2" charset="0"/>
              </a:rPr>
              <a:t>Long term</a:t>
            </a:r>
          </a:p>
          <a:p>
            <a:pPr algn="ctr"/>
            <a:r>
              <a:rPr lang="en-US" dirty="0">
                <a:solidFill>
                  <a:schemeClr val="bg1">
                    <a:lumMod val="50000"/>
                  </a:schemeClr>
                </a:solidFill>
                <a:latin typeface="Roboto" panose="02000000000000000000" pitchFamily="2" charset="0"/>
                <a:ea typeface="Roboto" panose="02000000000000000000" pitchFamily="2" charset="0"/>
              </a:rPr>
              <a:t>memory</a:t>
            </a:r>
          </a:p>
        </p:txBody>
      </p:sp>
      <p:pic>
        <p:nvPicPr>
          <p:cNvPr id="5" name="Audio 4">
            <a:extLst>
              <a:ext uri="{FF2B5EF4-FFF2-40B4-BE49-F238E27FC236}">
                <a16:creationId xmlns:a16="http://schemas.microsoft.com/office/drawing/2014/main" id="{B22BF979-730F-972A-DD50-DBEE1B57AFD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825930582"/>
      </p:ext>
    </p:extLst>
  </p:cSld>
  <p:clrMapOvr>
    <a:masterClrMapping/>
  </p:clrMapOvr>
  <mc:AlternateContent xmlns:mc="http://schemas.openxmlformats.org/markup-compatibility/2006">
    <mc:Choice xmlns:p14="http://schemas.microsoft.com/office/powerpoint/2010/main" Requires="p14">
      <p:transition spd="slow" p14:dur="2000" advTm="7968"/>
    </mc:Choice>
    <mc:Fallback>
      <p:transition spd="slow" advTm="7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7C0AF-363C-08E5-80D4-AF31DDB36B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89806F-CFDB-3D9D-F5DC-1F9897C3392C}"/>
              </a:ext>
            </a:extLst>
          </p:cNvPr>
          <p:cNvSpPr>
            <a:spLocks noGrp="1"/>
          </p:cNvSpPr>
          <p:nvPr>
            <p:ph type="title"/>
          </p:nvPr>
        </p:nvSpPr>
        <p:spPr/>
        <p:txBody>
          <a:bodyPr/>
          <a:lstStyle/>
          <a:p>
            <a:r>
              <a:rPr lang="en-US" dirty="0" err="1"/>
              <a:t>Inhoud</a:t>
            </a:r>
            <a:endParaRPr lang="en-US" dirty="0"/>
          </a:p>
        </p:txBody>
      </p:sp>
      <p:pic>
        <p:nvPicPr>
          <p:cNvPr id="4" name="Picture 3">
            <a:extLst>
              <a:ext uri="{FF2B5EF4-FFF2-40B4-BE49-F238E27FC236}">
                <a16:creationId xmlns:a16="http://schemas.microsoft.com/office/drawing/2014/main" id="{E5E36E34-4A45-449D-B3C9-8D64ED490A9E}"/>
              </a:ext>
            </a:extLst>
          </p:cNvPr>
          <p:cNvPicPr>
            <a:picLocks noChangeAspect="1"/>
          </p:cNvPicPr>
          <p:nvPr/>
        </p:nvPicPr>
        <p:blipFill>
          <a:blip r:embed="rId4"/>
          <a:stretch>
            <a:fillRect/>
          </a:stretch>
        </p:blipFill>
        <p:spPr>
          <a:xfrm>
            <a:off x="132521" y="2617925"/>
            <a:ext cx="3743739" cy="2105853"/>
          </a:xfrm>
          <a:prstGeom prst="rect">
            <a:avLst/>
          </a:prstGeom>
        </p:spPr>
      </p:pic>
      <p:pic>
        <p:nvPicPr>
          <p:cNvPr id="7" name="Picture 6">
            <a:extLst>
              <a:ext uri="{FF2B5EF4-FFF2-40B4-BE49-F238E27FC236}">
                <a16:creationId xmlns:a16="http://schemas.microsoft.com/office/drawing/2014/main" id="{4594BC48-DD13-05A5-9C42-9377505E1972}"/>
              </a:ext>
            </a:extLst>
          </p:cNvPr>
          <p:cNvPicPr>
            <a:picLocks noChangeAspect="1"/>
          </p:cNvPicPr>
          <p:nvPr/>
        </p:nvPicPr>
        <p:blipFill>
          <a:blip r:embed="rId5"/>
          <a:stretch>
            <a:fillRect/>
          </a:stretch>
        </p:blipFill>
        <p:spPr>
          <a:xfrm>
            <a:off x="4224130" y="2617923"/>
            <a:ext cx="3743739" cy="2105853"/>
          </a:xfrm>
          <a:prstGeom prst="rect">
            <a:avLst/>
          </a:prstGeom>
        </p:spPr>
      </p:pic>
      <p:pic>
        <p:nvPicPr>
          <p:cNvPr id="9" name="Picture 8">
            <a:extLst>
              <a:ext uri="{FF2B5EF4-FFF2-40B4-BE49-F238E27FC236}">
                <a16:creationId xmlns:a16="http://schemas.microsoft.com/office/drawing/2014/main" id="{C8C12830-AD2F-7228-831A-FD1AE8A2C950}"/>
              </a:ext>
            </a:extLst>
          </p:cNvPr>
          <p:cNvPicPr>
            <a:picLocks noChangeAspect="1"/>
          </p:cNvPicPr>
          <p:nvPr/>
        </p:nvPicPr>
        <p:blipFill>
          <a:blip r:embed="rId6"/>
          <a:stretch>
            <a:fillRect/>
          </a:stretch>
        </p:blipFill>
        <p:spPr>
          <a:xfrm>
            <a:off x="8315739" y="2617922"/>
            <a:ext cx="3743739" cy="2105853"/>
          </a:xfrm>
          <a:prstGeom prst="rect">
            <a:avLst/>
          </a:prstGeom>
        </p:spPr>
      </p:pic>
      <p:pic>
        <p:nvPicPr>
          <p:cNvPr id="16" name="Audio 15">
            <a:extLst>
              <a:ext uri="{FF2B5EF4-FFF2-40B4-BE49-F238E27FC236}">
                <a16:creationId xmlns:a16="http://schemas.microsoft.com/office/drawing/2014/main" id="{72A6F053-6F02-9AF9-34AD-03EB966DD05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70867639"/>
      </p:ext>
    </p:extLst>
  </p:cSld>
  <p:clrMapOvr>
    <a:masterClrMapping/>
  </p:clrMapOvr>
  <mc:AlternateContent xmlns:mc="http://schemas.openxmlformats.org/markup-compatibility/2006">
    <mc:Choice xmlns:p14="http://schemas.microsoft.com/office/powerpoint/2010/main" Requires="p14">
      <p:transition spd="slow" p14:dur="2000" advTm="8757"/>
    </mc:Choice>
    <mc:Fallback>
      <p:transition spd="slow" advTm="8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91DC1-97D5-B296-7E82-D3BEA8039D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0EE34D-55F2-C15B-E2EF-70047BBE141A}"/>
              </a:ext>
            </a:extLst>
          </p:cNvPr>
          <p:cNvSpPr>
            <a:spLocks noGrp="1"/>
          </p:cNvSpPr>
          <p:nvPr>
            <p:ph type="title"/>
          </p:nvPr>
        </p:nvSpPr>
        <p:spPr/>
        <p:txBody>
          <a:bodyPr/>
          <a:lstStyle/>
          <a:p>
            <a:r>
              <a:rPr lang="en-US" dirty="0" err="1"/>
              <a:t>Inhoud</a:t>
            </a:r>
            <a:endParaRPr lang="en-US" dirty="0"/>
          </a:p>
        </p:txBody>
      </p:sp>
      <p:pic>
        <p:nvPicPr>
          <p:cNvPr id="4" name="Picture 3">
            <a:extLst>
              <a:ext uri="{FF2B5EF4-FFF2-40B4-BE49-F238E27FC236}">
                <a16:creationId xmlns:a16="http://schemas.microsoft.com/office/drawing/2014/main" id="{883FD22C-AA57-3ADB-202F-42B8AFAD1351}"/>
              </a:ext>
            </a:extLst>
          </p:cNvPr>
          <p:cNvPicPr>
            <a:picLocks noChangeAspect="1"/>
          </p:cNvPicPr>
          <p:nvPr/>
        </p:nvPicPr>
        <p:blipFill>
          <a:blip r:embed="rId4">
            <a:grayscl/>
          </a:blip>
          <a:stretch>
            <a:fillRect/>
          </a:stretch>
        </p:blipFill>
        <p:spPr>
          <a:xfrm>
            <a:off x="132521" y="2617925"/>
            <a:ext cx="3743739" cy="2105853"/>
          </a:xfrm>
          <a:prstGeom prst="rect">
            <a:avLst/>
          </a:prstGeom>
        </p:spPr>
      </p:pic>
      <p:pic>
        <p:nvPicPr>
          <p:cNvPr id="7" name="Picture 6">
            <a:extLst>
              <a:ext uri="{FF2B5EF4-FFF2-40B4-BE49-F238E27FC236}">
                <a16:creationId xmlns:a16="http://schemas.microsoft.com/office/drawing/2014/main" id="{6932BB26-B916-FDEA-24EA-4BF7CAEE1742}"/>
              </a:ext>
            </a:extLst>
          </p:cNvPr>
          <p:cNvPicPr>
            <a:picLocks noChangeAspect="1"/>
          </p:cNvPicPr>
          <p:nvPr/>
        </p:nvPicPr>
        <p:blipFill>
          <a:blip r:embed="rId5"/>
          <a:stretch>
            <a:fillRect/>
          </a:stretch>
        </p:blipFill>
        <p:spPr>
          <a:xfrm>
            <a:off x="4224130" y="2617923"/>
            <a:ext cx="3743739" cy="2105853"/>
          </a:xfrm>
          <a:prstGeom prst="rect">
            <a:avLst/>
          </a:prstGeom>
        </p:spPr>
      </p:pic>
      <p:pic>
        <p:nvPicPr>
          <p:cNvPr id="5" name="Picture 4">
            <a:extLst>
              <a:ext uri="{FF2B5EF4-FFF2-40B4-BE49-F238E27FC236}">
                <a16:creationId xmlns:a16="http://schemas.microsoft.com/office/drawing/2014/main" id="{45580CFB-6AB6-1A47-22B4-CFF51AF865B2}"/>
              </a:ext>
            </a:extLst>
          </p:cNvPr>
          <p:cNvPicPr>
            <a:picLocks noChangeAspect="1"/>
          </p:cNvPicPr>
          <p:nvPr/>
        </p:nvPicPr>
        <p:blipFill>
          <a:blip r:embed="rId6">
            <a:duotone>
              <a:schemeClr val="bg2">
                <a:shade val="45000"/>
                <a:satMod val="135000"/>
              </a:schemeClr>
              <a:prstClr val="white"/>
            </a:duotone>
          </a:blip>
          <a:stretch>
            <a:fillRect/>
          </a:stretch>
        </p:blipFill>
        <p:spPr>
          <a:xfrm>
            <a:off x="8315739" y="2617922"/>
            <a:ext cx="3743739" cy="2105853"/>
          </a:xfrm>
          <a:prstGeom prst="rect">
            <a:avLst/>
          </a:prstGeom>
        </p:spPr>
      </p:pic>
      <p:pic>
        <p:nvPicPr>
          <p:cNvPr id="12" name="Audio 11">
            <a:extLst>
              <a:ext uri="{FF2B5EF4-FFF2-40B4-BE49-F238E27FC236}">
                <a16:creationId xmlns:a16="http://schemas.microsoft.com/office/drawing/2014/main" id="{2C5BA869-7E67-E39E-8E0B-E5E3A81ADB4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57971225"/>
      </p:ext>
    </p:extLst>
  </p:cSld>
  <p:clrMapOvr>
    <a:masterClrMapping/>
  </p:clrMapOvr>
  <mc:AlternateContent xmlns:mc="http://schemas.openxmlformats.org/markup-compatibility/2006">
    <mc:Choice xmlns:p14="http://schemas.microsoft.com/office/powerpoint/2010/main" Requires="p14">
      <p:transition spd="slow" p14:dur="2000" advTm="11232"/>
    </mc:Choice>
    <mc:Fallback>
      <p:transition spd="slow" advTm="11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CF76C-CB0A-DAEC-7CA7-1F0360B014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C20723-19E2-92EF-7B60-B9E695BBE013}"/>
              </a:ext>
            </a:extLst>
          </p:cNvPr>
          <p:cNvSpPr>
            <a:spLocks noGrp="1"/>
          </p:cNvSpPr>
          <p:nvPr>
            <p:ph type="title"/>
          </p:nvPr>
        </p:nvSpPr>
        <p:spPr/>
        <p:txBody>
          <a:bodyPr/>
          <a:lstStyle/>
          <a:p>
            <a:r>
              <a:rPr lang="en-US" dirty="0"/>
              <a:t>Hoe doe je </a:t>
            </a:r>
            <a:r>
              <a:rPr lang="en-US" dirty="0" err="1"/>
              <a:t>dat</a:t>
            </a:r>
            <a:r>
              <a:rPr lang="en-US" dirty="0"/>
              <a:t>?</a:t>
            </a:r>
          </a:p>
        </p:txBody>
      </p:sp>
      <p:grpSp>
        <p:nvGrpSpPr>
          <p:cNvPr id="5" name="Group 4">
            <a:extLst>
              <a:ext uri="{FF2B5EF4-FFF2-40B4-BE49-F238E27FC236}">
                <a16:creationId xmlns:a16="http://schemas.microsoft.com/office/drawing/2014/main" id="{0043A924-37A1-8D5E-2CD0-DE36ECCA529B}"/>
              </a:ext>
            </a:extLst>
          </p:cNvPr>
          <p:cNvGrpSpPr/>
          <p:nvPr/>
        </p:nvGrpSpPr>
        <p:grpSpPr>
          <a:xfrm>
            <a:off x="7188300" y="1690688"/>
            <a:ext cx="1587294" cy="1901665"/>
            <a:chOff x="5302360" y="1690688"/>
            <a:chExt cx="1587294" cy="1901665"/>
          </a:xfrm>
        </p:grpSpPr>
        <p:pic>
          <p:nvPicPr>
            <p:cNvPr id="4" name="Graphic 3" descr="Crown with solid fill">
              <a:extLst>
                <a:ext uri="{FF2B5EF4-FFF2-40B4-BE49-F238E27FC236}">
                  <a16:creationId xmlns:a16="http://schemas.microsoft.com/office/drawing/2014/main" id="{CCEBF9D1-3AA3-39F5-294D-3C5D1F3465D4}"/>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375999" y="1690688"/>
              <a:ext cx="1440000" cy="1440000"/>
            </a:xfrm>
            <a:prstGeom prst="rect">
              <a:avLst/>
            </a:prstGeom>
          </p:spPr>
        </p:pic>
        <p:sp>
          <p:nvSpPr>
            <p:cNvPr id="6" name="Rectangle 5">
              <a:extLst>
                <a:ext uri="{FF2B5EF4-FFF2-40B4-BE49-F238E27FC236}">
                  <a16:creationId xmlns:a16="http://schemas.microsoft.com/office/drawing/2014/main" id="{E33C9E1E-D808-6BA3-2FCA-7F5E33A9EB56}"/>
                </a:ext>
              </a:extLst>
            </p:cNvPr>
            <p:cNvSpPr/>
            <p:nvPr/>
          </p:nvSpPr>
          <p:spPr>
            <a:xfrm>
              <a:off x="5302360" y="3130688"/>
              <a:ext cx="1587294" cy="461665"/>
            </a:xfrm>
            <a:prstGeom prst="rect">
              <a:avLst/>
            </a:prstGeom>
          </p:spPr>
          <p:txBody>
            <a:bodyPr wrap="none">
              <a:spAutoFit/>
            </a:bodyPr>
            <a:lstStyle/>
            <a:p>
              <a:pPr algn="ctr"/>
              <a:r>
                <a:rPr lang="en-US" sz="2400" dirty="0" err="1">
                  <a:latin typeface="Roboto" panose="02000000000000000000" pitchFamily="2" charset="0"/>
                  <a:ea typeface="Roboto" panose="02000000000000000000" pitchFamily="2" charset="0"/>
                </a:rPr>
                <a:t>Aanwijzen</a:t>
              </a:r>
              <a:endParaRPr lang="en-US" sz="2400" dirty="0">
                <a:latin typeface="Roboto" panose="02000000000000000000" pitchFamily="2" charset="0"/>
                <a:ea typeface="Roboto" panose="02000000000000000000" pitchFamily="2" charset="0"/>
              </a:endParaRPr>
            </a:p>
          </p:txBody>
        </p:sp>
      </p:grpSp>
      <p:grpSp>
        <p:nvGrpSpPr>
          <p:cNvPr id="3" name="Group 2">
            <a:extLst>
              <a:ext uri="{FF2B5EF4-FFF2-40B4-BE49-F238E27FC236}">
                <a16:creationId xmlns:a16="http://schemas.microsoft.com/office/drawing/2014/main" id="{495789B8-90C4-C208-8600-2ADA8BBEAA65}"/>
              </a:ext>
            </a:extLst>
          </p:cNvPr>
          <p:cNvGrpSpPr/>
          <p:nvPr/>
        </p:nvGrpSpPr>
        <p:grpSpPr>
          <a:xfrm>
            <a:off x="2752605" y="1690688"/>
            <a:ext cx="2371162" cy="2270997"/>
            <a:chOff x="866665" y="1690688"/>
            <a:chExt cx="2371162" cy="2270997"/>
          </a:xfrm>
        </p:grpSpPr>
        <p:pic>
          <p:nvPicPr>
            <p:cNvPr id="12" name="Graphic 11" descr="Palette with solid fill">
              <a:extLst>
                <a:ext uri="{FF2B5EF4-FFF2-40B4-BE49-F238E27FC236}">
                  <a16:creationId xmlns:a16="http://schemas.microsoft.com/office/drawing/2014/main" id="{D211C381-532A-19C4-6224-8091C4A86430}"/>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333842" y="1690688"/>
              <a:ext cx="1440000" cy="1440000"/>
            </a:xfrm>
            <a:prstGeom prst="rect">
              <a:avLst/>
            </a:prstGeom>
          </p:spPr>
        </p:pic>
        <p:sp>
          <p:nvSpPr>
            <p:cNvPr id="15" name="Rectangle 14">
              <a:extLst>
                <a:ext uri="{FF2B5EF4-FFF2-40B4-BE49-F238E27FC236}">
                  <a16:creationId xmlns:a16="http://schemas.microsoft.com/office/drawing/2014/main" id="{DA882A11-9E06-095E-A1E8-0D6991EC57E1}"/>
                </a:ext>
              </a:extLst>
            </p:cNvPr>
            <p:cNvSpPr/>
            <p:nvPr/>
          </p:nvSpPr>
          <p:spPr>
            <a:xfrm>
              <a:off x="866665" y="3130688"/>
              <a:ext cx="2371162" cy="830997"/>
            </a:xfrm>
            <a:prstGeom prst="rect">
              <a:avLst/>
            </a:prstGeom>
          </p:spPr>
          <p:txBody>
            <a:bodyPr wrap="none">
              <a:spAutoFit/>
            </a:bodyPr>
            <a:lstStyle/>
            <a:p>
              <a:pPr algn="ctr"/>
              <a:r>
                <a:rPr lang="en-US" sz="2400" dirty="0" err="1">
                  <a:latin typeface="Roboto" panose="02000000000000000000" pitchFamily="2" charset="0"/>
                  <a:ea typeface="Roboto" panose="02000000000000000000" pitchFamily="2" charset="0"/>
                </a:rPr>
                <a:t>Voeg</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kleur</a:t>
              </a:r>
              <a:r>
                <a:rPr lang="en-US" sz="2400" dirty="0">
                  <a:latin typeface="Roboto" panose="02000000000000000000" pitchFamily="2" charset="0"/>
                  <a:ea typeface="Roboto" panose="02000000000000000000" pitchFamily="2" charset="0"/>
                </a:rPr>
                <a:t> toe</a:t>
              </a:r>
            </a:p>
            <a:p>
              <a:pPr algn="ct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verwijder</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kleur</a:t>
              </a:r>
              <a:endParaRPr lang="en-US" sz="2400" dirty="0">
                <a:latin typeface="Roboto" panose="02000000000000000000" pitchFamily="2" charset="0"/>
                <a:ea typeface="Roboto" panose="02000000000000000000" pitchFamily="2" charset="0"/>
              </a:endParaRPr>
            </a:p>
          </p:txBody>
        </p:sp>
      </p:grpSp>
      <p:sp>
        <p:nvSpPr>
          <p:cNvPr id="21" name="Oval 20">
            <a:extLst>
              <a:ext uri="{FF2B5EF4-FFF2-40B4-BE49-F238E27FC236}">
                <a16:creationId xmlns:a16="http://schemas.microsoft.com/office/drawing/2014/main" id="{64806ABB-28F4-DE7D-F058-165F3CC80622}"/>
              </a:ext>
            </a:extLst>
          </p:cNvPr>
          <p:cNvSpPr/>
          <p:nvPr/>
        </p:nvSpPr>
        <p:spPr>
          <a:xfrm>
            <a:off x="6890765" y="1738624"/>
            <a:ext cx="2182347" cy="1440000"/>
          </a:xfrm>
          <a:custGeom>
            <a:avLst/>
            <a:gdLst>
              <a:gd name="connsiteX0" fmla="*/ 0 w 2182347"/>
              <a:gd name="connsiteY0" fmla="*/ 720000 h 1440000"/>
              <a:gd name="connsiteX1" fmla="*/ 1091174 w 2182347"/>
              <a:gd name="connsiteY1" fmla="*/ 0 h 1440000"/>
              <a:gd name="connsiteX2" fmla="*/ 2182348 w 2182347"/>
              <a:gd name="connsiteY2" fmla="*/ 720000 h 1440000"/>
              <a:gd name="connsiteX3" fmla="*/ 1091174 w 2182347"/>
              <a:gd name="connsiteY3" fmla="*/ 1440000 h 1440000"/>
              <a:gd name="connsiteX4" fmla="*/ 0 w 2182347"/>
              <a:gd name="connsiteY4" fmla="*/ 720000 h 14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347" h="1440000" extrusionOk="0">
                <a:moveTo>
                  <a:pt x="0" y="720000"/>
                </a:moveTo>
                <a:cubicBezTo>
                  <a:pt x="-85955" y="269336"/>
                  <a:pt x="457327" y="11713"/>
                  <a:pt x="1091174" y="0"/>
                </a:cubicBezTo>
                <a:cubicBezTo>
                  <a:pt x="1706290" y="2627"/>
                  <a:pt x="2152496" y="323304"/>
                  <a:pt x="2182348" y="720000"/>
                </a:cubicBezTo>
                <a:cubicBezTo>
                  <a:pt x="2104398" y="1193767"/>
                  <a:pt x="1672212" y="1559395"/>
                  <a:pt x="1091174" y="1440000"/>
                </a:cubicBezTo>
                <a:cubicBezTo>
                  <a:pt x="420564" y="1402811"/>
                  <a:pt x="56891" y="1144828"/>
                  <a:pt x="0" y="720000"/>
                </a:cubicBezTo>
                <a:close/>
              </a:path>
            </a:pathLst>
          </a:custGeom>
          <a:noFill/>
          <a:ln w="38100">
            <a:solidFill>
              <a:schemeClr val="accent1"/>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nvGrpSpPr>
          <p:cNvPr id="25" name="Group 24">
            <a:extLst>
              <a:ext uri="{FF2B5EF4-FFF2-40B4-BE49-F238E27FC236}">
                <a16:creationId xmlns:a16="http://schemas.microsoft.com/office/drawing/2014/main" id="{B3ACE161-BEC4-F82A-3768-031788B236D2}"/>
              </a:ext>
            </a:extLst>
          </p:cNvPr>
          <p:cNvGrpSpPr/>
          <p:nvPr/>
        </p:nvGrpSpPr>
        <p:grpSpPr>
          <a:xfrm>
            <a:off x="7164257" y="4216479"/>
            <a:ext cx="1635384" cy="2270997"/>
            <a:chOff x="5278317" y="1690688"/>
            <a:chExt cx="1635384" cy="2270997"/>
          </a:xfrm>
        </p:grpSpPr>
        <p:pic>
          <p:nvPicPr>
            <p:cNvPr id="26" name="Graphic 25" descr="Garbage with solid fill">
              <a:extLst>
                <a:ext uri="{FF2B5EF4-FFF2-40B4-BE49-F238E27FC236}">
                  <a16:creationId xmlns:a16="http://schemas.microsoft.com/office/drawing/2014/main" id="{A19E69DB-06AB-47BB-BC33-0DEA95A79F37}"/>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5375999" y="1690688"/>
              <a:ext cx="1440000" cy="1440000"/>
            </a:xfrm>
            <a:prstGeom prst="rect">
              <a:avLst/>
            </a:prstGeom>
          </p:spPr>
        </p:pic>
        <p:sp>
          <p:nvSpPr>
            <p:cNvPr id="27" name="Rectangle 26">
              <a:extLst>
                <a:ext uri="{FF2B5EF4-FFF2-40B4-BE49-F238E27FC236}">
                  <a16:creationId xmlns:a16="http://schemas.microsoft.com/office/drawing/2014/main" id="{B224702D-0088-16E8-6129-2CA55999D092}"/>
                </a:ext>
              </a:extLst>
            </p:cNvPr>
            <p:cNvSpPr/>
            <p:nvPr/>
          </p:nvSpPr>
          <p:spPr>
            <a:xfrm>
              <a:off x="5278317" y="3130688"/>
              <a:ext cx="1635384" cy="830997"/>
            </a:xfrm>
            <a:prstGeom prst="rect">
              <a:avLst/>
            </a:prstGeom>
          </p:spPr>
          <p:txBody>
            <a:bodyPr wrap="none">
              <a:spAutoFit/>
            </a:bodyPr>
            <a:lstStyle/>
            <a:p>
              <a:pPr algn="ctr"/>
              <a:r>
                <a:rPr lang="en-US" sz="2400" dirty="0" err="1">
                  <a:latin typeface="Roboto" panose="02000000000000000000" pitchFamily="2" charset="0"/>
                  <a:ea typeface="Roboto" panose="02000000000000000000" pitchFamily="2" charset="0"/>
                </a:rPr>
                <a:t>Elementen</a:t>
              </a:r>
              <a:endParaRPr lang="en-US" sz="2400" dirty="0">
                <a:latin typeface="Roboto" panose="02000000000000000000" pitchFamily="2" charset="0"/>
                <a:ea typeface="Roboto" panose="02000000000000000000" pitchFamily="2" charset="0"/>
              </a:endParaRPr>
            </a:p>
            <a:p>
              <a:pPr algn="ctr"/>
              <a:r>
                <a:rPr lang="en-US" sz="2400" dirty="0" err="1">
                  <a:latin typeface="Roboto" panose="02000000000000000000" pitchFamily="2" charset="0"/>
                  <a:ea typeface="Roboto" panose="02000000000000000000" pitchFamily="2" charset="0"/>
                </a:rPr>
                <a:t>weghalen</a:t>
              </a:r>
              <a:endParaRPr lang="en-US" sz="2400" dirty="0">
                <a:latin typeface="Roboto" panose="02000000000000000000" pitchFamily="2" charset="0"/>
                <a:ea typeface="Roboto" panose="02000000000000000000" pitchFamily="2" charset="0"/>
              </a:endParaRPr>
            </a:p>
          </p:txBody>
        </p:sp>
      </p:grpSp>
      <p:pic>
        <p:nvPicPr>
          <p:cNvPr id="32" name="Graphic 31" descr="Shooting star with solid fill">
            <a:extLst>
              <a:ext uri="{FF2B5EF4-FFF2-40B4-BE49-F238E27FC236}">
                <a16:creationId xmlns:a16="http://schemas.microsoft.com/office/drawing/2014/main" id="{D872C5D3-9007-EA5C-ABBD-8E89A93E970B}"/>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3219782" y="4216479"/>
            <a:ext cx="1440000" cy="1440000"/>
          </a:xfrm>
          <a:prstGeom prst="rect">
            <a:avLst/>
          </a:prstGeom>
        </p:spPr>
      </p:pic>
      <p:sp>
        <p:nvSpPr>
          <p:cNvPr id="33" name="Rectangle 32">
            <a:extLst>
              <a:ext uri="{FF2B5EF4-FFF2-40B4-BE49-F238E27FC236}">
                <a16:creationId xmlns:a16="http://schemas.microsoft.com/office/drawing/2014/main" id="{13D70EB1-3D33-BE08-ADDB-92B000A73F18}"/>
              </a:ext>
            </a:extLst>
          </p:cNvPr>
          <p:cNvSpPr/>
          <p:nvPr/>
        </p:nvSpPr>
        <p:spPr>
          <a:xfrm>
            <a:off x="3155759" y="5656479"/>
            <a:ext cx="1564852" cy="461665"/>
          </a:xfrm>
          <a:prstGeom prst="rect">
            <a:avLst/>
          </a:prstGeom>
        </p:spPr>
        <p:txBody>
          <a:bodyPr wrap="none">
            <a:spAutoFit/>
          </a:bodyPr>
          <a:lstStyle/>
          <a:p>
            <a:pPr algn="ctr"/>
            <a:r>
              <a:rPr lang="en-US" sz="2400" dirty="0" err="1">
                <a:latin typeface="Roboto" panose="02000000000000000000" pitchFamily="2" charset="0"/>
                <a:ea typeface="Roboto" panose="02000000000000000000" pitchFamily="2" charset="0"/>
              </a:rPr>
              <a:t>Animaties</a:t>
            </a:r>
            <a:endParaRPr lang="en-US" sz="2400" dirty="0">
              <a:latin typeface="Roboto" panose="02000000000000000000" pitchFamily="2" charset="0"/>
              <a:ea typeface="Roboto" panose="02000000000000000000" pitchFamily="2" charset="0"/>
            </a:endParaRPr>
          </a:p>
        </p:txBody>
      </p:sp>
      <p:sp>
        <p:nvSpPr>
          <p:cNvPr id="36" name="Right Arrow 35">
            <a:extLst>
              <a:ext uri="{FF2B5EF4-FFF2-40B4-BE49-F238E27FC236}">
                <a16:creationId xmlns:a16="http://schemas.microsoft.com/office/drawing/2014/main" id="{E009FE87-D634-EF82-21F3-0C13A2260BE1}"/>
              </a:ext>
            </a:extLst>
          </p:cNvPr>
          <p:cNvSpPr/>
          <p:nvPr/>
        </p:nvSpPr>
        <p:spPr>
          <a:xfrm rot="8597493">
            <a:off x="9079850" y="1293123"/>
            <a:ext cx="728870" cy="795130"/>
          </a:xfrm>
          <a:custGeom>
            <a:avLst/>
            <a:gdLst>
              <a:gd name="connsiteX0" fmla="*/ 0 w 728870"/>
              <a:gd name="connsiteY0" fmla="*/ 198783 h 795130"/>
              <a:gd name="connsiteX1" fmla="*/ 364435 w 728870"/>
              <a:gd name="connsiteY1" fmla="*/ 198783 h 795130"/>
              <a:gd name="connsiteX2" fmla="*/ 364435 w 728870"/>
              <a:gd name="connsiteY2" fmla="*/ 0 h 795130"/>
              <a:gd name="connsiteX3" fmla="*/ 728870 w 728870"/>
              <a:gd name="connsiteY3" fmla="*/ 397565 h 795130"/>
              <a:gd name="connsiteX4" fmla="*/ 364435 w 728870"/>
              <a:gd name="connsiteY4" fmla="*/ 795130 h 795130"/>
              <a:gd name="connsiteX5" fmla="*/ 364435 w 728870"/>
              <a:gd name="connsiteY5" fmla="*/ 596348 h 795130"/>
              <a:gd name="connsiteX6" fmla="*/ 0 w 728870"/>
              <a:gd name="connsiteY6" fmla="*/ 596348 h 795130"/>
              <a:gd name="connsiteX7" fmla="*/ 0 w 728870"/>
              <a:gd name="connsiteY7" fmla="*/ 198783 h 795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8870" h="795130" fill="none" extrusionOk="0">
                <a:moveTo>
                  <a:pt x="0" y="198783"/>
                </a:moveTo>
                <a:cubicBezTo>
                  <a:pt x="174242" y="189901"/>
                  <a:pt x="231641" y="182331"/>
                  <a:pt x="364435" y="198783"/>
                </a:cubicBezTo>
                <a:cubicBezTo>
                  <a:pt x="373379" y="139351"/>
                  <a:pt x="361861" y="51566"/>
                  <a:pt x="364435" y="0"/>
                </a:cubicBezTo>
                <a:cubicBezTo>
                  <a:pt x="519728" y="144896"/>
                  <a:pt x="636293" y="307094"/>
                  <a:pt x="728870" y="397565"/>
                </a:cubicBezTo>
                <a:cubicBezTo>
                  <a:pt x="615016" y="556655"/>
                  <a:pt x="486202" y="654767"/>
                  <a:pt x="364435" y="795130"/>
                </a:cubicBezTo>
                <a:cubicBezTo>
                  <a:pt x="371535" y="733626"/>
                  <a:pt x="359322" y="671433"/>
                  <a:pt x="364435" y="596348"/>
                </a:cubicBezTo>
                <a:cubicBezTo>
                  <a:pt x="268393" y="600029"/>
                  <a:pt x="157878" y="610668"/>
                  <a:pt x="0" y="596348"/>
                </a:cubicBezTo>
                <a:cubicBezTo>
                  <a:pt x="-967" y="439663"/>
                  <a:pt x="-4734" y="342123"/>
                  <a:pt x="0" y="198783"/>
                </a:cubicBezTo>
                <a:close/>
              </a:path>
              <a:path w="728870" h="795130" stroke="0" extrusionOk="0">
                <a:moveTo>
                  <a:pt x="0" y="198783"/>
                </a:moveTo>
                <a:cubicBezTo>
                  <a:pt x="130454" y="208962"/>
                  <a:pt x="203367" y="191625"/>
                  <a:pt x="364435" y="198783"/>
                </a:cubicBezTo>
                <a:cubicBezTo>
                  <a:pt x="371111" y="133144"/>
                  <a:pt x="361283" y="64005"/>
                  <a:pt x="364435" y="0"/>
                </a:cubicBezTo>
                <a:cubicBezTo>
                  <a:pt x="505107" y="115732"/>
                  <a:pt x="540733" y="219299"/>
                  <a:pt x="728870" y="397565"/>
                </a:cubicBezTo>
                <a:cubicBezTo>
                  <a:pt x="584202" y="577262"/>
                  <a:pt x="447743" y="672431"/>
                  <a:pt x="364435" y="795130"/>
                </a:cubicBezTo>
                <a:cubicBezTo>
                  <a:pt x="365835" y="742117"/>
                  <a:pt x="357161" y="683964"/>
                  <a:pt x="364435" y="596348"/>
                </a:cubicBezTo>
                <a:cubicBezTo>
                  <a:pt x="285760" y="606488"/>
                  <a:pt x="130200" y="596794"/>
                  <a:pt x="0" y="596348"/>
                </a:cubicBezTo>
                <a:cubicBezTo>
                  <a:pt x="-1182" y="453900"/>
                  <a:pt x="11150" y="281439"/>
                  <a:pt x="0" y="198783"/>
                </a:cubicBezTo>
                <a:close/>
              </a:path>
            </a:pathLst>
          </a:custGeom>
          <a:ln>
            <a:extLst>
              <a:ext uri="{C807C97D-BFC1-408E-A445-0C87EB9F89A2}">
                <ask:lineSketchStyleProps xmlns:ask="http://schemas.microsoft.com/office/drawing/2018/sketchyshapes" sd="1219033472">
                  <a:prstGeom prst="rightArrow">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Audio 15">
            <a:extLst>
              <a:ext uri="{FF2B5EF4-FFF2-40B4-BE49-F238E27FC236}">
                <a16:creationId xmlns:a16="http://schemas.microsoft.com/office/drawing/2014/main" id="{96CCE8AD-997D-D557-0D41-0D9D96F97436}"/>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1274393941"/>
      </p:ext>
    </p:extLst>
  </p:cSld>
  <p:clrMapOvr>
    <a:masterClrMapping/>
  </p:clrMapOvr>
  <mc:AlternateContent xmlns:mc="http://schemas.openxmlformats.org/markup-compatibility/2006">
    <mc:Choice xmlns:p14="http://schemas.microsoft.com/office/powerpoint/2010/main" Requires="p14">
      <p:transition spd="slow" p14:dur="2000" advTm="43626"/>
    </mc:Choice>
    <mc:Fallback>
      <p:transition spd="slow" advTm="43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circle(in)">
                                      <p:cBhvr>
                                        <p:cTn id="19" dur="10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32"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circle(out)">
                                      <p:cBhvr>
                                        <p:cTn id="24" dur="5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anim calcmode="lin" valueType="num">
                                      <p:cBhvr>
                                        <p:cTn id="30" dur="500" fill="hold"/>
                                        <p:tgtEl>
                                          <p:spTgt spid="32"/>
                                        </p:tgtEl>
                                        <p:attrNameLst>
                                          <p:attrName>ppt_x</p:attrName>
                                        </p:attrNameLst>
                                      </p:cBhvr>
                                      <p:tavLst>
                                        <p:tav tm="0">
                                          <p:val>
                                            <p:strVal val="#ppt_x"/>
                                          </p:val>
                                        </p:tav>
                                        <p:tav tm="100000">
                                          <p:val>
                                            <p:strVal val="#ppt_x"/>
                                          </p:val>
                                        </p:tav>
                                      </p:tavLst>
                                    </p:anim>
                                    <p:anim calcmode="lin" valueType="num">
                                      <p:cBhvr>
                                        <p:cTn id="31" dur="500" fill="hold"/>
                                        <p:tgtEl>
                                          <p:spTgt spid="32"/>
                                        </p:tgtEl>
                                        <p:attrNameLst>
                                          <p:attrName>ppt_y</p:attrName>
                                        </p:attrNameLst>
                                      </p:cBhvr>
                                      <p:tavLst>
                                        <p:tav tm="0">
                                          <p:val>
                                            <p:strVal val="#ppt_y+.1"/>
                                          </p:val>
                                        </p:tav>
                                        <p:tav tm="100000">
                                          <p:val>
                                            <p:strVal val="#ppt_y"/>
                                          </p:val>
                                        </p:tav>
                                      </p:tavLst>
                                    </p:anim>
                                  </p:childTnLst>
                                </p:cTn>
                              </p:par>
                              <p:par>
                                <p:cTn id="32" presetID="10" presetClass="entr" presetSubtype="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16"/>
                </p:tgtEl>
              </p:cMediaNode>
            </p:audio>
          </p:childTnLst>
        </p:cTn>
      </p:par>
    </p:tnLst>
    <p:bldLst>
      <p:bldP spid="21" grpId="0" animBg="1"/>
      <p:bldP spid="33" grpId="0"/>
      <p:bldP spid="3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a:extLst>
            <a:ext uri="{FF2B5EF4-FFF2-40B4-BE49-F238E27FC236}">
              <a16:creationId xmlns:a16="http://schemas.microsoft.com/office/drawing/2014/main" id="{FE489C11-ABB2-65CC-4266-ABA2186D71E3}"/>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FD2F770D-9225-FC41-986C-ADBE449E12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28853" y="284764"/>
            <a:ext cx="7354945" cy="2497906"/>
          </a:xfrm>
          <a:prstGeom prst="rect">
            <a:avLst/>
          </a:prstGeom>
        </p:spPr>
      </p:pic>
      <p:sp>
        <p:nvSpPr>
          <p:cNvPr id="6" name="Tekstvak 5">
            <a:extLst>
              <a:ext uri="{FF2B5EF4-FFF2-40B4-BE49-F238E27FC236}">
                <a16:creationId xmlns:a16="http://schemas.microsoft.com/office/drawing/2014/main" id="{1CB69861-DC56-3862-571A-5CC41129D02F}"/>
              </a:ext>
            </a:extLst>
          </p:cNvPr>
          <p:cNvSpPr txBox="1"/>
          <p:nvPr/>
        </p:nvSpPr>
        <p:spPr>
          <a:xfrm>
            <a:off x="4928853" y="2782669"/>
            <a:ext cx="2334293" cy="646331"/>
          </a:xfrm>
          <a:prstGeom prst="rect">
            <a:avLst/>
          </a:prstGeom>
          <a:noFill/>
        </p:spPr>
        <p:txBody>
          <a:bodyPr wrap="none" rtlCol="0">
            <a:spAutoFit/>
          </a:bodyPr>
          <a:lstStyle/>
          <a:p>
            <a:r>
              <a:rPr lang="nl-NL" sz="3600" dirty="0">
                <a:latin typeface="Roboto Medium" panose="02000000000000000000" pitchFamily="2" charset="0"/>
                <a:ea typeface="Roboto Medium" panose="02000000000000000000" pitchFamily="2" charset="0"/>
              </a:rPr>
              <a:t>Kennisclip</a:t>
            </a:r>
            <a:endParaRPr lang="nl-NL" dirty="0">
              <a:latin typeface="Roboto Medium" panose="02000000000000000000" pitchFamily="2" charset="0"/>
              <a:ea typeface="Roboto Medium" panose="02000000000000000000" pitchFamily="2" charset="0"/>
            </a:endParaRPr>
          </a:p>
        </p:txBody>
      </p:sp>
      <p:sp>
        <p:nvSpPr>
          <p:cNvPr id="7" name="Tekstvak 6">
            <a:extLst>
              <a:ext uri="{FF2B5EF4-FFF2-40B4-BE49-F238E27FC236}">
                <a16:creationId xmlns:a16="http://schemas.microsoft.com/office/drawing/2014/main" id="{F72F3151-6055-16D8-D81E-3495ABBF1AAB}"/>
              </a:ext>
            </a:extLst>
          </p:cNvPr>
          <p:cNvSpPr txBox="1"/>
          <p:nvPr/>
        </p:nvSpPr>
        <p:spPr>
          <a:xfrm>
            <a:off x="4928853" y="3429000"/>
            <a:ext cx="6085320" cy="2677656"/>
          </a:xfrm>
          <a:prstGeom prst="rect">
            <a:avLst/>
          </a:prstGeom>
          <a:noFill/>
        </p:spPr>
        <p:txBody>
          <a:bodyPr wrap="none" rtlCol="0">
            <a:spAutoFit/>
          </a:bodyPr>
          <a:lstStyle/>
          <a:p>
            <a:r>
              <a:rPr lang="nl-NL" sz="3600" dirty="0">
                <a:latin typeface="Roboto Medium" panose="02000000000000000000" pitchFamily="2" charset="0"/>
                <a:ea typeface="Roboto Medium" panose="02000000000000000000" pitchFamily="2" charset="0"/>
              </a:rPr>
              <a:t>Hoe maak je een presentatie</a:t>
            </a:r>
          </a:p>
          <a:p>
            <a:r>
              <a:rPr lang="nl-NL" sz="3600" dirty="0">
                <a:latin typeface="Roboto Medium" panose="02000000000000000000" pitchFamily="2" charset="0"/>
                <a:ea typeface="Roboto Medium" panose="02000000000000000000" pitchFamily="2" charset="0"/>
              </a:rPr>
              <a:t>voor een kennisclip?</a:t>
            </a:r>
          </a:p>
          <a:p>
            <a:endParaRPr lang="nl-NL" sz="3600" dirty="0">
              <a:latin typeface="Roboto Medium" panose="02000000000000000000" pitchFamily="2" charset="0"/>
              <a:ea typeface="Roboto Medium" panose="02000000000000000000" pitchFamily="2" charset="0"/>
            </a:endParaRPr>
          </a:p>
          <a:p>
            <a:r>
              <a:rPr lang="nl-NL" sz="2000" dirty="0">
                <a:latin typeface="Roboto Light" panose="02000000000000000000" pitchFamily="2" charset="0"/>
                <a:ea typeface="Roboto Light" panose="02000000000000000000" pitchFamily="2" charset="0"/>
              </a:rPr>
              <a:t>Januari 2025 v1.0</a:t>
            </a:r>
          </a:p>
          <a:p>
            <a:r>
              <a:rPr lang="nl-NL" sz="2000" dirty="0">
                <a:latin typeface="Roboto Light" panose="02000000000000000000" pitchFamily="2" charset="0"/>
                <a:ea typeface="Roboto Light" panose="02000000000000000000" pitchFamily="2" charset="0"/>
              </a:rPr>
              <a:t>Opmerkingen of suggesties? </a:t>
            </a:r>
          </a:p>
          <a:p>
            <a:r>
              <a:rPr lang="nl-NL" sz="2000" dirty="0">
                <a:ea typeface="Roboto Light" panose="02000000000000000000" pitchFamily="2" charset="0"/>
                <a:hlinkClick r:id="rId7">
                  <a:extLst>
                    <a:ext uri="{A12FA001-AC4F-418D-AE19-62706E023703}">
                      <ahyp:hlinkClr xmlns:ahyp="http://schemas.microsoft.com/office/drawing/2018/hyperlinkcolor" val="tx"/>
                    </a:ext>
                  </a:extLst>
                </a:hlinkClick>
              </a:rPr>
              <a:t>kennisclip@docentendag.info</a:t>
            </a:r>
            <a:r>
              <a:rPr lang="nl-NL" sz="2000" dirty="0">
                <a:ea typeface="Roboto Light" panose="02000000000000000000" pitchFamily="2" charset="0"/>
              </a:rPr>
              <a:t> </a:t>
            </a:r>
          </a:p>
        </p:txBody>
      </p:sp>
      <p:sp>
        <p:nvSpPr>
          <p:cNvPr id="9" name="Ovaal 8">
            <a:extLst>
              <a:ext uri="{FF2B5EF4-FFF2-40B4-BE49-F238E27FC236}">
                <a16:creationId xmlns:a16="http://schemas.microsoft.com/office/drawing/2014/main" id="{85E576E0-AAF6-82C4-1B09-1DA921F8C82B}"/>
              </a:ext>
            </a:extLst>
          </p:cNvPr>
          <p:cNvSpPr/>
          <p:nvPr/>
        </p:nvSpPr>
        <p:spPr>
          <a:xfrm>
            <a:off x="1193856" y="284763"/>
            <a:ext cx="2286000" cy="2286000"/>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Ovaal 9">
            <a:extLst>
              <a:ext uri="{FF2B5EF4-FFF2-40B4-BE49-F238E27FC236}">
                <a16:creationId xmlns:a16="http://schemas.microsoft.com/office/drawing/2014/main" id="{1D3FB5F9-E102-B49B-3B85-00ED93A74AC9}"/>
              </a:ext>
            </a:extLst>
          </p:cNvPr>
          <p:cNvSpPr/>
          <p:nvPr/>
        </p:nvSpPr>
        <p:spPr>
          <a:xfrm>
            <a:off x="1193856" y="3547756"/>
            <a:ext cx="2286000" cy="2286000"/>
          </a:xfrm>
          <a:prstGeom prst="ellipse">
            <a:avLst/>
          </a:prstGeom>
          <a:blipFill dpi="0" rotWithShape="1">
            <a:blip r:embed="rId9">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7E7B4804-8CD4-D68B-FEDB-32C221CA86AF}"/>
              </a:ext>
            </a:extLst>
          </p:cNvPr>
          <p:cNvSpPr txBox="1"/>
          <p:nvPr/>
        </p:nvSpPr>
        <p:spPr>
          <a:xfrm>
            <a:off x="729050" y="2570483"/>
            <a:ext cx="3410464" cy="923330"/>
          </a:xfrm>
          <a:prstGeom prst="rect">
            <a:avLst/>
          </a:prstGeom>
          <a:noFill/>
        </p:spPr>
        <p:txBody>
          <a:bodyPr wrap="square">
            <a:spAutoFit/>
          </a:bodyPr>
          <a:lstStyle/>
          <a:p>
            <a:pPr algn="ctr"/>
            <a:r>
              <a:rPr lang="nl-NL" sz="1800" dirty="0">
                <a:latin typeface="Roboto Light" panose="02000000000000000000" pitchFamily="2" charset="0"/>
                <a:ea typeface="Roboto Light" panose="02000000000000000000" pitchFamily="2" charset="0"/>
              </a:rPr>
              <a:t>Wiebe Dijkstra </a:t>
            </a:r>
          </a:p>
          <a:p>
            <a:pPr algn="ctr"/>
            <a:r>
              <a:rPr lang="nl-NL" dirty="0">
                <a:latin typeface="Roboto Light" panose="02000000000000000000" pitchFamily="2" charset="0"/>
                <a:ea typeface="Roboto Light" panose="02000000000000000000" pitchFamily="2" charset="0"/>
              </a:rPr>
              <a:t>Hogeschool Marnix Academie</a:t>
            </a:r>
          </a:p>
          <a:p>
            <a:pPr algn="ctr"/>
            <a:r>
              <a:rPr lang="nl-NL" dirty="0">
                <a:hlinkClick r:id="rId10">
                  <a:extLst>
                    <a:ext uri="{A12FA001-AC4F-418D-AE19-62706E023703}">
                      <ahyp:hlinkClr xmlns:ahyp="http://schemas.microsoft.com/office/drawing/2018/hyperlinkcolor" val="tx"/>
                    </a:ext>
                  </a:extLst>
                </a:hlinkClick>
              </a:rPr>
              <a:t>https://www.marnixacademie.nl</a:t>
            </a:r>
            <a:r>
              <a:rPr lang="nl-NL" dirty="0"/>
              <a:t> </a:t>
            </a:r>
          </a:p>
        </p:txBody>
      </p:sp>
      <p:sp>
        <p:nvSpPr>
          <p:cNvPr id="14" name="Tekstvak 13">
            <a:extLst>
              <a:ext uri="{FF2B5EF4-FFF2-40B4-BE49-F238E27FC236}">
                <a16:creationId xmlns:a16="http://schemas.microsoft.com/office/drawing/2014/main" id="{4B0B07BE-1DFF-D3F2-C997-2741514E69CB}"/>
              </a:ext>
            </a:extLst>
          </p:cNvPr>
          <p:cNvSpPr txBox="1"/>
          <p:nvPr/>
        </p:nvSpPr>
        <p:spPr>
          <a:xfrm>
            <a:off x="160638" y="5833195"/>
            <a:ext cx="4374292" cy="923330"/>
          </a:xfrm>
          <a:prstGeom prst="rect">
            <a:avLst/>
          </a:prstGeom>
          <a:noFill/>
        </p:spPr>
        <p:txBody>
          <a:bodyPr wrap="square">
            <a:spAutoFit/>
          </a:bodyPr>
          <a:lstStyle/>
          <a:p>
            <a:pPr algn="ctr"/>
            <a:r>
              <a:rPr lang="nl-NL" sz="1800" dirty="0">
                <a:latin typeface="Roboto Light" panose="02000000000000000000" pitchFamily="2" charset="0"/>
                <a:ea typeface="Roboto Light" panose="02000000000000000000" pitchFamily="2" charset="0"/>
              </a:rPr>
              <a:t>Stefan Schuur</a:t>
            </a:r>
          </a:p>
          <a:p>
            <a:pPr algn="ctr"/>
            <a:r>
              <a:rPr lang="nl-NL" dirty="0">
                <a:latin typeface="Roboto Light" panose="02000000000000000000" pitchFamily="2" charset="0"/>
                <a:ea typeface="Roboto Light" panose="02000000000000000000" pitchFamily="2" charset="0"/>
              </a:rPr>
              <a:t>Hogeschool IPABO Amsterdam/Alkmaar</a:t>
            </a:r>
          </a:p>
          <a:p>
            <a:pPr algn="ctr"/>
            <a:r>
              <a:rPr lang="nl-NL" dirty="0">
                <a:hlinkClick r:id="rId11">
                  <a:extLst>
                    <a:ext uri="{A12FA001-AC4F-418D-AE19-62706E023703}">
                      <ahyp:hlinkClr xmlns:ahyp="http://schemas.microsoft.com/office/drawing/2018/hyperlinkcolor" val="tx"/>
                    </a:ext>
                  </a:extLst>
                </a:hlinkClick>
              </a:rPr>
              <a:t>https://ipabo.nl</a:t>
            </a:r>
            <a:r>
              <a:rPr lang="nl-NL" dirty="0"/>
              <a:t> </a:t>
            </a:r>
          </a:p>
        </p:txBody>
      </p:sp>
      <p:pic>
        <p:nvPicPr>
          <p:cNvPr id="22" name="Audio 21">
            <a:extLst>
              <a:ext uri="{FF2B5EF4-FFF2-40B4-BE49-F238E27FC236}">
                <a16:creationId xmlns:a16="http://schemas.microsoft.com/office/drawing/2014/main" id="{4DC20EE8-AD0D-5DE1-9BB7-26C795B8B7A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330891082"/>
      </p:ext>
    </p:extLst>
  </p:cSld>
  <p:clrMapOvr>
    <a:masterClrMapping/>
  </p:clrMapOvr>
  <mc:AlternateContent xmlns:mc="http://schemas.openxmlformats.org/markup-compatibility/2006">
    <mc:Choice xmlns:p14="http://schemas.microsoft.com/office/powerpoint/2010/main" Requires="p14">
      <p:transition spd="slow" p14:dur="2000" advTm="15914"/>
    </mc:Choice>
    <mc:Fallback>
      <p:transition spd="slow" advTm="15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2C031-DA61-0AE9-E516-0761A24166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96571A-E935-42ED-D30F-880F1E7C4F3E}"/>
              </a:ext>
            </a:extLst>
          </p:cNvPr>
          <p:cNvSpPr>
            <a:spLocks noGrp="1"/>
          </p:cNvSpPr>
          <p:nvPr>
            <p:ph type="title"/>
          </p:nvPr>
        </p:nvSpPr>
        <p:spPr/>
        <p:txBody>
          <a:bodyPr/>
          <a:lstStyle/>
          <a:p>
            <a:r>
              <a:rPr lang="en-US" dirty="0" err="1"/>
              <a:t>Inhoud</a:t>
            </a:r>
            <a:endParaRPr lang="en-US" dirty="0"/>
          </a:p>
        </p:txBody>
      </p:sp>
      <p:pic>
        <p:nvPicPr>
          <p:cNvPr id="4" name="Picture 3">
            <a:extLst>
              <a:ext uri="{FF2B5EF4-FFF2-40B4-BE49-F238E27FC236}">
                <a16:creationId xmlns:a16="http://schemas.microsoft.com/office/drawing/2014/main" id="{E3DA6455-2676-7011-8DBD-C3F5E2AB9A4A}"/>
              </a:ext>
            </a:extLst>
          </p:cNvPr>
          <p:cNvPicPr>
            <a:picLocks noChangeAspect="1"/>
          </p:cNvPicPr>
          <p:nvPr/>
        </p:nvPicPr>
        <p:blipFill>
          <a:blip r:embed="rId5">
            <a:grayscl/>
          </a:blip>
          <a:stretch>
            <a:fillRect/>
          </a:stretch>
        </p:blipFill>
        <p:spPr>
          <a:xfrm>
            <a:off x="132521" y="2617925"/>
            <a:ext cx="3743739" cy="2105853"/>
          </a:xfrm>
          <a:prstGeom prst="rect">
            <a:avLst/>
          </a:prstGeom>
        </p:spPr>
      </p:pic>
      <p:pic>
        <p:nvPicPr>
          <p:cNvPr id="9" name="Picture 8">
            <a:extLst>
              <a:ext uri="{FF2B5EF4-FFF2-40B4-BE49-F238E27FC236}">
                <a16:creationId xmlns:a16="http://schemas.microsoft.com/office/drawing/2014/main" id="{77A7CCBD-A5DB-36E0-5216-C81EF51D78E8}"/>
              </a:ext>
            </a:extLst>
          </p:cNvPr>
          <p:cNvPicPr>
            <a:picLocks noChangeAspect="1"/>
          </p:cNvPicPr>
          <p:nvPr/>
        </p:nvPicPr>
        <p:blipFill>
          <a:blip r:embed="rId6"/>
          <a:stretch>
            <a:fillRect/>
          </a:stretch>
        </p:blipFill>
        <p:spPr>
          <a:xfrm>
            <a:off x="8315739" y="2617922"/>
            <a:ext cx="3743739" cy="2105853"/>
          </a:xfrm>
          <a:prstGeom prst="rect">
            <a:avLst/>
          </a:prstGeom>
        </p:spPr>
      </p:pic>
      <p:pic>
        <p:nvPicPr>
          <p:cNvPr id="3" name="Picture 2">
            <a:extLst>
              <a:ext uri="{FF2B5EF4-FFF2-40B4-BE49-F238E27FC236}">
                <a16:creationId xmlns:a16="http://schemas.microsoft.com/office/drawing/2014/main" id="{7DA938F8-8CDA-DFD4-BBC3-5C7ED62F1942}"/>
              </a:ext>
            </a:extLst>
          </p:cNvPr>
          <p:cNvPicPr>
            <a:picLocks noChangeAspect="1"/>
          </p:cNvPicPr>
          <p:nvPr/>
        </p:nvPicPr>
        <p:blipFill>
          <a:blip r:embed="rId7">
            <a:duotone>
              <a:schemeClr val="bg2">
                <a:shade val="45000"/>
                <a:satMod val="135000"/>
              </a:schemeClr>
              <a:prstClr val="white"/>
            </a:duotone>
          </a:blip>
          <a:stretch>
            <a:fillRect/>
          </a:stretch>
        </p:blipFill>
        <p:spPr>
          <a:xfrm>
            <a:off x="4224130" y="2617922"/>
            <a:ext cx="3743739" cy="2105853"/>
          </a:xfrm>
          <a:prstGeom prst="rect">
            <a:avLst/>
          </a:prstGeom>
        </p:spPr>
      </p:pic>
      <p:pic>
        <p:nvPicPr>
          <p:cNvPr id="7" name="Audio 6">
            <a:extLst>
              <a:ext uri="{FF2B5EF4-FFF2-40B4-BE49-F238E27FC236}">
                <a16:creationId xmlns:a16="http://schemas.microsoft.com/office/drawing/2014/main" id="{73FB7AF7-7D4B-36EA-8433-22BC45D4981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340341118"/>
      </p:ext>
    </p:extLst>
  </p:cSld>
  <p:clrMapOvr>
    <a:masterClrMapping/>
  </p:clrMapOvr>
  <mc:AlternateContent xmlns:mc="http://schemas.openxmlformats.org/markup-compatibility/2006">
    <mc:Choice xmlns:p14="http://schemas.microsoft.com/office/powerpoint/2010/main" Requires="p14">
      <p:transition spd="slow" p14:dur="2000" advTm="5653"/>
    </mc:Choice>
    <mc:Fallback>
      <p:transition spd="slow" advTm="5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F96767DB-26C8-2E58-3536-72D486342C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30F063-E1EB-4D6D-7436-8AE9158D29FC}"/>
              </a:ext>
            </a:extLst>
          </p:cNvPr>
          <p:cNvSpPr>
            <a:spLocks noGrp="1"/>
          </p:cNvSpPr>
          <p:nvPr>
            <p:ph type="ctrTitle"/>
          </p:nvPr>
        </p:nvSpPr>
        <p:spPr>
          <a:xfrm>
            <a:off x="5009322" y="2235199"/>
            <a:ext cx="6506816" cy="2386584"/>
          </a:xfrm>
        </p:spPr>
        <p:txBody>
          <a:bodyPr anchor="ctr"/>
          <a:lstStyle/>
          <a:p>
            <a:pPr algn="l"/>
            <a:r>
              <a:rPr lang="en-US" dirty="0" err="1">
                <a:solidFill>
                  <a:schemeClr val="bg1"/>
                </a:solidFill>
              </a:rPr>
              <a:t>Structuur</a:t>
            </a:r>
            <a:br>
              <a:rPr lang="en-US" dirty="0">
                <a:solidFill>
                  <a:schemeClr val="bg1"/>
                </a:solidFill>
              </a:rPr>
            </a:br>
            <a:r>
              <a:rPr lang="en-US" dirty="0" err="1">
                <a:solidFill>
                  <a:schemeClr val="bg1"/>
                </a:solidFill>
              </a:rPr>
              <a:t>aanbrengen</a:t>
            </a:r>
            <a:endParaRPr lang="en-US" dirty="0">
              <a:solidFill>
                <a:schemeClr val="bg1"/>
              </a:solidFill>
            </a:endParaRPr>
          </a:p>
        </p:txBody>
      </p:sp>
      <p:pic>
        <p:nvPicPr>
          <p:cNvPr id="5" name="Graphic 4" descr="Hierarchy with solid fill">
            <a:extLst>
              <a:ext uri="{FF2B5EF4-FFF2-40B4-BE49-F238E27FC236}">
                <a16:creationId xmlns:a16="http://schemas.microsoft.com/office/drawing/2014/main" id="{1619EF80-A89F-A2AD-DC77-820D43B28610}"/>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709528" y="2235199"/>
            <a:ext cx="2386584" cy="2386584"/>
          </a:xfrm>
          <a:prstGeom prst="rect">
            <a:avLst/>
          </a:prstGeom>
        </p:spPr>
      </p:pic>
      <p:pic>
        <p:nvPicPr>
          <p:cNvPr id="6" name="Audio 5">
            <a:extLst>
              <a:ext uri="{FF2B5EF4-FFF2-40B4-BE49-F238E27FC236}">
                <a16:creationId xmlns:a16="http://schemas.microsoft.com/office/drawing/2014/main" id="{62009BFA-538D-2522-C0AB-DE5DE25C542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709738871"/>
      </p:ext>
    </p:extLst>
  </p:cSld>
  <p:clrMapOvr>
    <a:masterClrMapping/>
  </p:clrMapOvr>
  <mc:AlternateContent xmlns:mc="http://schemas.openxmlformats.org/markup-compatibility/2006">
    <mc:Choice xmlns:p14="http://schemas.microsoft.com/office/powerpoint/2010/main" Requires="p14">
      <p:transition spd="slow" p14:dur="2000" advTm="12938"/>
    </mc:Choice>
    <mc:Fallback>
      <p:transition spd="slow" advTm="12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ABD40-B0C5-DCC0-7298-514CFC6A423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15B2A17-17CC-9ACB-CE58-0E6AC47FEEDE}"/>
              </a:ext>
            </a:extLst>
          </p:cNvPr>
          <p:cNvSpPr>
            <a:spLocks noGrp="1"/>
          </p:cNvSpPr>
          <p:nvPr>
            <p:ph type="title"/>
          </p:nvPr>
        </p:nvSpPr>
        <p:spPr/>
        <p:txBody>
          <a:bodyPr/>
          <a:lstStyle/>
          <a:p>
            <a:r>
              <a:rPr lang="en-US" dirty="0" err="1"/>
              <a:t>Inhoudsopgave</a:t>
            </a:r>
            <a:endParaRPr lang="en-US" dirty="0"/>
          </a:p>
        </p:txBody>
      </p:sp>
      <p:pic>
        <p:nvPicPr>
          <p:cNvPr id="3" name="Picture 2">
            <a:extLst>
              <a:ext uri="{FF2B5EF4-FFF2-40B4-BE49-F238E27FC236}">
                <a16:creationId xmlns:a16="http://schemas.microsoft.com/office/drawing/2014/main" id="{64CECB2E-ECC4-4080-49B3-C571B58FC670}"/>
              </a:ext>
            </a:extLst>
          </p:cNvPr>
          <p:cNvPicPr>
            <a:picLocks noChangeAspect="1"/>
          </p:cNvPicPr>
          <p:nvPr/>
        </p:nvPicPr>
        <p:blipFill>
          <a:blip r:embed="rId5"/>
          <a:stretch>
            <a:fillRect/>
          </a:stretch>
        </p:blipFill>
        <p:spPr>
          <a:xfrm>
            <a:off x="132521" y="2617925"/>
            <a:ext cx="3743739" cy="2105853"/>
          </a:xfrm>
          <a:prstGeom prst="rect">
            <a:avLst/>
          </a:prstGeom>
        </p:spPr>
      </p:pic>
      <p:pic>
        <p:nvPicPr>
          <p:cNvPr id="5" name="Picture 4">
            <a:extLst>
              <a:ext uri="{FF2B5EF4-FFF2-40B4-BE49-F238E27FC236}">
                <a16:creationId xmlns:a16="http://schemas.microsoft.com/office/drawing/2014/main" id="{841A7C4E-843A-ECAF-DFF9-3948B122280A}"/>
              </a:ext>
            </a:extLst>
          </p:cNvPr>
          <p:cNvPicPr>
            <a:picLocks noChangeAspect="1"/>
          </p:cNvPicPr>
          <p:nvPr/>
        </p:nvPicPr>
        <p:blipFill>
          <a:blip r:embed="rId6"/>
          <a:stretch>
            <a:fillRect/>
          </a:stretch>
        </p:blipFill>
        <p:spPr>
          <a:xfrm>
            <a:off x="4224130" y="2617923"/>
            <a:ext cx="3743739" cy="2105853"/>
          </a:xfrm>
          <a:prstGeom prst="rect">
            <a:avLst/>
          </a:prstGeom>
        </p:spPr>
      </p:pic>
      <p:pic>
        <p:nvPicPr>
          <p:cNvPr id="7" name="Picture 6">
            <a:extLst>
              <a:ext uri="{FF2B5EF4-FFF2-40B4-BE49-F238E27FC236}">
                <a16:creationId xmlns:a16="http://schemas.microsoft.com/office/drawing/2014/main" id="{EB21C045-3A2F-996A-07B9-F5C9B19CCC8F}"/>
              </a:ext>
            </a:extLst>
          </p:cNvPr>
          <p:cNvPicPr>
            <a:picLocks noChangeAspect="1"/>
          </p:cNvPicPr>
          <p:nvPr/>
        </p:nvPicPr>
        <p:blipFill>
          <a:blip r:embed="rId7"/>
          <a:stretch>
            <a:fillRect/>
          </a:stretch>
        </p:blipFill>
        <p:spPr>
          <a:xfrm>
            <a:off x="8315739" y="2617922"/>
            <a:ext cx="3743739" cy="2105853"/>
          </a:xfrm>
          <a:prstGeom prst="rect">
            <a:avLst/>
          </a:prstGeom>
        </p:spPr>
      </p:pic>
      <p:pic>
        <p:nvPicPr>
          <p:cNvPr id="8" name="Audio 7">
            <a:extLst>
              <a:ext uri="{FF2B5EF4-FFF2-40B4-BE49-F238E27FC236}">
                <a16:creationId xmlns:a16="http://schemas.microsoft.com/office/drawing/2014/main" id="{0BF265B3-90D9-F818-3700-CE342706F34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269829485"/>
      </p:ext>
    </p:extLst>
  </p:cSld>
  <p:clrMapOvr>
    <a:masterClrMapping/>
  </p:clrMapOvr>
  <mc:AlternateContent xmlns:mc="http://schemas.openxmlformats.org/markup-compatibility/2006">
    <mc:Choice xmlns:p14="http://schemas.microsoft.com/office/powerpoint/2010/main" Requires="p14">
      <p:transition spd="slow" p14:dur="2000" advTm="12298"/>
    </mc:Choice>
    <mc:Fallback>
      <p:transition spd="slow" advTm="12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EE778B-EA26-6C01-9357-8A801C218F78}"/>
              </a:ext>
            </a:extLst>
          </p:cNvPr>
          <p:cNvSpPr>
            <a:spLocks noGrp="1"/>
          </p:cNvSpPr>
          <p:nvPr>
            <p:ph type="title"/>
          </p:nvPr>
        </p:nvSpPr>
        <p:spPr/>
        <p:txBody>
          <a:bodyPr/>
          <a:lstStyle/>
          <a:p>
            <a:r>
              <a:rPr lang="en-US" dirty="0"/>
              <a:t>Splash Scherm</a:t>
            </a:r>
          </a:p>
        </p:txBody>
      </p:sp>
      <p:pic>
        <p:nvPicPr>
          <p:cNvPr id="6" name="Picture 5">
            <a:extLst>
              <a:ext uri="{FF2B5EF4-FFF2-40B4-BE49-F238E27FC236}">
                <a16:creationId xmlns:a16="http://schemas.microsoft.com/office/drawing/2014/main" id="{88A210BE-E0C0-91F0-7CDF-5B8B6F8D54EE}"/>
              </a:ext>
            </a:extLst>
          </p:cNvPr>
          <p:cNvPicPr>
            <a:picLocks noChangeAspect="1"/>
          </p:cNvPicPr>
          <p:nvPr/>
        </p:nvPicPr>
        <p:blipFill>
          <a:blip r:embed="rId5"/>
          <a:stretch>
            <a:fillRect/>
          </a:stretch>
        </p:blipFill>
        <p:spPr>
          <a:xfrm>
            <a:off x="2411895" y="1836047"/>
            <a:ext cx="7368209" cy="4144617"/>
          </a:xfrm>
          <a:prstGeom prst="rect">
            <a:avLst/>
          </a:prstGeom>
        </p:spPr>
      </p:pic>
      <p:pic>
        <p:nvPicPr>
          <p:cNvPr id="18" name="Audio 17">
            <a:extLst>
              <a:ext uri="{FF2B5EF4-FFF2-40B4-BE49-F238E27FC236}">
                <a16:creationId xmlns:a16="http://schemas.microsoft.com/office/drawing/2014/main" id="{89C2667C-3F83-4FAD-9922-E0727501EF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95503445"/>
      </p:ext>
    </p:extLst>
  </p:cSld>
  <p:clrMapOvr>
    <a:masterClrMapping/>
  </p:clrMapOvr>
  <mc:AlternateContent xmlns:mc="http://schemas.openxmlformats.org/markup-compatibility/2006">
    <mc:Choice xmlns:p14="http://schemas.microsoft.com/office/powerpoint/2010/main" Requires="p14">
      <p:transition spd="slow" p14:dur="2000" advTm="16341"/>
    </mc:Choice>
    <mc:Fallback>
      <p:transition spd="slow" advTm="16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2FBF4-876A-A6DA-C9D7-218BB1C614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826603-AB7E-7314-36E6-B47EEDD74945}"/>
              </a:ext>
            </a:extLst>
          </p:cNvPr>
          <p:cNvSpPr>
            <a:spLocks noGrp="1"/>
          </p:cNvSpPr>
          <p:nvPr>
            <p:ph type="title"/>
          </p:nvPr>
        </p:nvSpPr>
        <p:spPr/>
        <p:txBody>
          <a:bodyPr/>
          <a:lstStyle/>
          <a:p>
            <a:r>
              <a:rPr lang="en-US" dirty="0"/>
              <a:t>Hoe doe je </a:t>
            </a:r>
            <a:r>
              <a:rPr lang="en-US" dirty="0" err="1"/>
              <a:t>dat</a:t>
            </a:r>
            <a:r>
              <a:rPr lang="en-US" dirty="0"/>
              <a:t>?</a:t>
            </a:r>
          </a:p>
        </p:txBody>
      </p:sp>
      <p:grpSp>
        <p:nvGrpSpPr>
          <p:cNvPr id="5" name="Group 4">
            <a:extLst>
              <a:ext uri="{FF2B5EF4-FFF2-40B4-BE49-F238E27FC236}">
                <a16:creationId xmlns:a16="http://schemas.microsoft.com/office/drawing/2014/main" id="{9192FD69-2FF6-6BC1-34AE-94A6EB330C85}"/>
              </a:ext>
            </a:extLst>
          </p:cNvPr>
          <p:cNvGrpSpPr/>
          <p:nvPr/>
        </p:nvGrpSpPr>
        <p:grpSpPr>
          <a:xfrm>
            <a:off x="4976144" y="2578584"/>
            <a:ext cx="2239716" cy="1901665"/>
            <a:chOff x="4976146" y="1690688"/>
            <a:chExt cx="2239716" cy="1901665"/>
          </a:xfrm>
        </p:grpSpPr>
        <p:pic>
          <p:nvPicPr>
            <p:cNvPr id="4" name="Graphic 3" descr="Fireworks with solid fill">
              <a:extLst>
                <a:ext uri="{FF2B5EF4-FFF2-40B4-BE49-F238E27FC236}">
                  <a16:creationId xmlns:a16="http://schemas.microsoft.com/office/drawing/2014/main" id="{35ACB684-DA3F-BB4A-3CAF-48B2716B1E5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375999" y="1690688"/>
              <a:ext cx="1440000" cy="1440000"/>
            </a:xfrm>
            <a:prstGeom prst="rect">
              <a:avLst/>
            </a:prstGeom>
          </p:spPr>
        </p:pic>
        <p:sp>
          <p:nvSpPr>
            <p:cNvPr id="6" name="Rectangle 5">
              <a:extLst>
                <a:ext uri="{FF2B5EF4-FFF2-40B4-BE49-F238E27FC236}">
                  <a16:creationId xmlns:a16="http://schemas.microsoft.com/office/drawing/2014/main" id="{B9E1C62A-6A2F-D6DD-23DE-02F51C72AD13}"/>
                </a:ext>
              </a:extLst>
            </p:cNvPr>
            <p:cNvSpPr/>
            <p:nvPr/>
          </p:nvSpPr>
          <p:spPr>
            <a:xfrm>
              <a:off x="4976146" y="3130688"/>
              <a:ext cx="2239716" cy="461665"/>
            </a:xfrm>
            <a:prstGeom prst="rect">
              <a:avLst/>
            </a:prstGeom>
          </p:spPr>
          <p:txBody>
            <a:bodyPr wrap="none">
              <a:spAutoFit/>
            </a:bodyPr>
            <a:lstStyle/>
            <a:p>
              <a:pPr algn="ctr"/>
              <a:r>
                <a:rPr lang="en-US" sz="2400" dirty="0">
                  <a:latin typeface="Roboto" panose="02000000000000000000" pitchFamily="2" charset="0"/>
                  <a:ea typeface="Roboto" panose="02000000000000000000" pitchFamily="2" charset="0"/>
                </a:rPr>
                <a:t>Splash Scherm</a:t>
              </a:r>
            </a:p>
          </p:txBody>
        </p:sp>
      </p:grpSp>
      <p:grpSp>
        <p:nvGrpSpPr>
          <p:cNvPr id="17" name="Group 16">
            <a:extLst>
              <a:ext uri="{FF2B5EF4-FFF2-40B4-BE49-F238E27FC236}">
                <a16:creationId xmlns:a16="http://schemas.microsoft.com/office/drawing/2014/main" id="{831F3320-6389-FB08-AFED-8B2D06B19429}"/>
              </a:ext>
            </a:extLst>
          </p:cNvPr>
          <p:cNvGrpSpPr/>
          <p:nvPr/>
        </p:nvGrpSpPr>
        <p:grpSpPr>
          <a:xfrm>
            <a:off x="9101655" y="2578584"/>
            <a:ext cx="2073003" cy="1901665"/>
            <a:chOff x="9101657" y="1690688"/>
            <a:chExt cx="2073003" cy="1901665"/>
          </a:xfrm>
        </p:grpSpPr>
        <p:pic>
          <p:nvPicPr>
            <p:cNvPr id="8" name="Graphic 7" descr="Checklist with solid fill">
              <a:extLst>
                <a:ext uri="{FF2B5EF4-FFF2-40B4-BE49-F238E27FC236}">
                  <a16:creationId xmlns:a16="http://schemas.microsoft.com/office/drawing/2014/main" id="{E74EC512-08B3-FA51-2AEF-264BB9EC81B5}"/>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9418156" y="1690688"/>
              <a:ext cx="1440000" cy="1440000"/>
            </a:xfrm>
            <a:prstGeom prst="rect">
              <a:avLst/>
            </a:prstGeom>
          </p:spPr>
        </p:pic>
        <p:sp>
          <p:nvSpPr>
            <p:cNvPr id="7" name="Rectangle 6">
              <a:extLst>
                <a:ext uri="{FF2B5EF4-FFF2-40B4-BE49-F238E27FC236}">
                  <a16:creationId xmlns:a16="http://schemas.microsoft.com/office/drawing/2014/main" id="{CEAA2E51-416C-2F1D-0DBC-A59C8ABC58F8}"/>
                </a:ext>
              </a:extLst>
            </p:cNvPr>
            <p:cNvSpPr/>
            <p:nvPr/>
          </p:nvSpPr>
          <p:spPr>
            <a:xfrm>
              <a:off x="9101657" y="3130688"/>
              <a:ext cx="2073003" cy="461665"/>
            </a:xfrm>
            <a:prstGeom prst="rect">
              <a:avLst/>
            </a:prstGeom>
          </p:spPr>
          <p:txBody>
            <a:bodyPr wrap="none">
              <a:spAutoFit/>
            </a:bodyPr>
            <a:lstStyle/>
            <a:p>
              <a:pPr algn="ctr"/>
              <a:r>
                <a:rPr lang="en-US" sz="2400" dirty="0" err="1">
                  <a:latin typeface="Roboto" panose="02000000000000000000" pitchFamily="2" charset="0"/>
                  <a:ea typeface="Roboto" panose="02000000000000000000" pitchFamily="2" charset="0"/>
                </a:rPr>
                <a:t>Samenvatting</a:t>
              </a:r>
              <a:endParaRPr lang="en-US" sz="2400" dirty="0">
                <a:latin typeface="Roboto" panose="02000000000000000000" pitchFamily="2" charset="0"/>
                <a:ea typeface="Roboto" panose="02000000000000000000" pitchFamily="2" charset="0"/>
              </a:endParaRPr>
            </a:p>
          </p:txBody>
        </p:sp>
      </p:grpSp>
      <p:grpSp>
        <p:nvGrpSpPr>
          <p:cNvPr id="3" name="Group 2">
            <a:extLst>
              <a:ext uri="{FF2B5EF4-FFF2-40B4-BE49-F238E27FC236}">
                <a16:creationId xmlns:a16="http://schemas.microsoft.com/office/drawing/2014/main" id="{82E74B1C-66D6-5182-50EC-CAC1EBADA9A4}"/>
              </a:ext>
            </a:extLst>
          </p:cNvPr>
          <p:cNvGrpSpPr/>
          <p:nvPr/>
        </p:nvGrpSpPr>
        <p:grpSpPr>
          <a:xfrm>
            <a:off x="908336" y="2578584"/>
            <a:ext cx="2287807" cy="1901665"/>
            <a:chOff x="908338" y="1690688"/>
            <a:chExt cx="2287807" cy="1901665"/>
          </a:xfrm>
        </p:grpSpPr>
        <p:pic>
          <p:nvPicPr>
            <p:cNvPr id="12" name="Graphic 11" descr="Hamburger Menu Icon with solid fill">
              <a:extLst>
                <a:ext uri="{FF2B5EF4-FFF2-40B4-BE49-F238E27FC236}">
                  <a16:creationId xmlns:a16="http://schemas.microsoft.com/office/drawing/2014/main" id="{ECDDDE5E-62EB-091D-6239-00F6442AEC0F}"/>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333842" y="1690688"/>
              <a:ext cx="1440000" cy="1440000"/>
            </a:xfrm>
            <a:prstGeom prst="rect">
              <a:avLst/>
            </a:prstGeom>
          </p:spPr>
        </p:pic>
        <p:sp>
          <p:nvSpPr>
            <p:cNvPr id="15" name="Rectangle 14">
              <a:extLst>
                <a:ext uri="{FF2B5EF4-FFF2-40B4-BE49-F238E27FC236}">
                  <a16:creationId xmlns:a16="http://schemas.microsoft.com/office/drawing/2014/main" id="{B11B0E71-E7E8-9D17-A99C-2A05ABFD9C2D}"/>
                </a:ext>
              </a:extLst>
            </p:cNvPr>
            <p:cNvSpPr/>
            <p:nvPr/>
          </p:nvSpPr>
          <p:spPr>
            <a:xfrm>
              <a:off x="908338" y="3130688"/>
              <a:ext cx="2287807" cy="461665"/>
            </a:xfrm>
            <a:prstGeom prst="rect">
              <a:avLst/>
            </a:prstGeom>
          </p:spPr>
          <p:txBody>
            <a:bodyPr wrap="none">
              <a:spAutoFit/>
            </a:bodyPr>
            <a:lstStyle/>
            <a:p>
              <a:pPr algn="ctr"/>
              <a:r>
                <a:rPr lang="en-US" sz="2400" dirty="0" err="1">
                  <a:latin typeface="Roboto" panose="02000000000000000000" pitchFamily="2" charset="0"/>
                  <a:ea typeface="Roboto" panose="02000000000000000000" pitchFamily="2" charset="0"/>
                </a:rPr>
                <a:t>Inhoudsopgave</a:t>
              </a:r>
              <a:endParaRPr lang="en-US" sz="2400" dirty="0">
                <a:latin typeface="Roboto" panose="02000000000000000000" pitchFamily="2" charset="0"/>
                <a:ea typeface="Roboto" panose="02000000000000000000" pitchFamily="2" charset="0"/>
              </a:endParaRPr>
            </a:p>
          </p:txBody>
        </p:sp>
      </p:grpSp>
      <p:pic>
        <p:nvPicPr>
          <p:cNvPr id="23" name="Audio 22">
            <a:extLst>
              <a:ext uri="{FF2B5EF4-FFF2-40B4-BE49-F238E27FC236}">
                <a16:creationId xmlns:a16="http://schemas.microsoft.com/office/drawing/2014/main" id="{7DE5AEA9-F0E4-217A-24BC-EB24492E9B8B}"/>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145530275"/>
      </p:ext>
    </p:extLst>
  </p:cSld>
  <p:clrMapOvr>
    <a:masterClrMapping/>
  </p:clrMapOvr>
  <mc:AlternateContent xmlns:mc="http://schemas.openxmlformats.org/markup-compatibility/2006">
    <mc:Choice xmlns:p14="http://schemas.microsoft.com/office/powerpoint/2010/main" Requires="p14">
      <p:transition spd="slow" p14:dur="2000" advTm="13770"/>
    </mc:Choice>
    <mc:Fallback>
      <p:transition spd="slow" advTm="13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C2C78-31DB-2F41-BA10-4ADA526D80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B69541-9F3C-44EC-96D7-26ACCB6DCD7F}"/>
              </a:ext>
            </a:extLst>
          </p:cNvPr>
          <p:cNvSpPr>
            <a:spLocks noGrp="1"/>
          </p:cNvSpPr>
          <p:nvPr>
            <p:ph type="title"/>
          </p:nvPr>
        </p:nvSpPr>
        <p:spPr/>
        <p:txBody>
          <a:bodyPr/>
          <a:lstStyle/>
          <a:p>
            <a:r>
              <a:rPr lang="en-US" dirty="0" err="1"/>
              <a:t>Inhoud</a:t>
            </a:r>
            <a:endParaRPr lang="en-US" dirty="0"/>
          </a:p>
        </p:txBody>
      </p:sp>
      <p:pic>
        <p:nvPicPr>
          <p:cNvPr id="4" name="Picture 3">
            <a:extLst>
              <a:ext uri="{FF2B5EF4-FFF2-40B4-BE49-F238E27FC236}">
                <a16:creationId xmlns:a16="http://schemas.microsoft.com/office/drawing/2014/main" id="{F4942C83-30CA-B434-FF2F-C0326CFB0CCD}"/>
              </a:ext>
            </a:extLst>
          </p:cNvPr>
          <p:cNvPicPr>
            <a:picLocks noChangeAspect="1"/>
          </p:cNvPicPr>
          <p:nvPr/>
        </p:nvPicPr>
        <p:blipFill>
          <a:blip r:embed="rId4"/>
          <a:stretch>
            <a:fillRect/>
          </a:stretch>
        </p:blipFill>
        <p:spPr>
          <a:xfrm>
            <a:off x="132521" y="2617925"/>
            <a:ext cx="3743739" cy="2105853"/>
          </a:xfrm>
          <a:prstGeom prst="rect">
            <a:avLst/>
          </a:prstGeom>
        </p:spPr>
      </p:pic>
      <p:pic>
        <p:nvPicPr>
          <p:cNvPr id="7" name="Picture 6">
            <a:extLst>
              <a:ext uri="{FF2B5EF4-FFF2-40B4-BE49-F238E27FC236}">
                <a16:creationId xmlns:a16="http://schemas.microsoft.com/office/drawing/2014/main" id="{447EAF46-628F-1BB9-67B7-A6385BC5C63E}"/>
              </a:ext>
            </a:extLst>
          </p:cNvPr>
          <p:cNvPicPr>
            <a:picLocks noChangeAspect="1"/>
          </p:cNvPicPr>
          <p:nvPr/>
        </p:nvPicPr>
        <p:blipFill>
          <a:blip r:embed="rId5"/>
          <a:stretch>
            <a:fillRect/>
          </a:stretch>
        </p:blipFill>
        <p:spPr>
          <a:xfrm>
            <a:off x="4224130" y="2617923"/>
            <a:ext cx="3743739" cy="2105853"/>
          </a:xfrm>
          <a:prstGeom prst="rect">
            <a:avLst/>
          </a:prstGeom>
        </p:spPr>
      </p:pic>
      <p:pic>
        <p:nvPicPr>
          <p:cNvPr id="9" name="Picture 8">
            <a:extLst>
              <a:ext uri="{FF2B5EF4-FFF2-40B4-BE49-F238E27FC236}">
                <a16:creationId xmlns:a16="http://schemas.microsoft.com/office/drawing/2014/main" id="{CE3A895E-79DC-26C4-674B-CF19C7BCDCC7}"/>
              </a:ext>
            </a:extLst>
          </p:cNvPr>
          <p:cNvPicPr>
            <a:picLocks noChangeAspect="1"/>
          </p:cNvPicPr>
          <p:nvPr/>
        </p:nvPicPr>
        <p:blipFill>
          <a:blip r:embed="rId6"/>
          <a:stretch>
            <a:fillRect/>
          </a:stretch>
        </p:blipFill>
        <p:spPr>
          <a:xfrm>
            <a:off x="8315739" y="2617922"/>
            <a:ext cx="3743739" cy="2105853"/>
          </a:xfrm>
          <a:prstGeom prst="rect">
            <a:avLst/>
          </a:prstGeom>
        </p:spPr>
      </p:pic>
      <p:pic>
        <p:nvPicPr>
          <p:cNvPr id="6" name="Audio 5">
            <a:extLst>
              <a:ext uri="{FF2B5EF4-FFF2-40B4-BE49-F238E27FC236}">
                <a16:creationId xmlns:a16="http://schemas.microsoft.com/office/drawing/2014/main" id="{32DAA677-07B4-8804-715C-1C17C066AC8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84646606"/>
      </p:ext>
    </p:extLst>
  </p:cSld>
  <p:clrMapOvr>
    <a:masterClrMapping/>
  </p:clrMapOvr>
  <mc:AlternateContent xmlns:mc="http://schemas.openxmlformats.org/markup-compatibility/2006">
    <mc:Choice xmlns:p14="http://schemas.microsoft.com/office/powerpoint/2010/main" Requires="p14">
      <p:transition spd="slow" p14:dur="2000" advTm="13504"/>
    </mc:Choice>
    <mc:Fallback>
      <p:transition spd="slow" advTm="13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E8122"/>
        </a:solidFill>
        <a:effectLst/>
      </p:bgPr>
    </p:bg>
    <p:spTree>
      <p:nvGrpSpPr>
        <p:cNvPr id="1" name="">
          <a:extLst>
            <a:ext uri="{FF2B5EF4-FFF2-40B4-BE49-F238E27FC236}">
              <a16:creationId xmlns:a16="http://schemas.microsoft.com/office/drawing/2014/main" id="{021D263C-A512-597F-8852-3AE29F4F9B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78CCA6-5830-CCD0-6FCC-8D5D91C0FC6E}"/>
              </a:ext>
            </a:extLst>
          </p:cNvPr>
          <p:cNvSpPr>
            <a:spLocks noGrp="1"/>
          </p:cNvSpPr>
          <p:nvPr>
            <p:ph type="ctrTitle"/>
          </p:nvPr>
        </p:nvSpPr>
        <p:spPr>
          <a:xfrm>
            <a:off x="5009322" y="2235199"/>
            <a:ext cx="6506816" cy="2386584"/>
          </a:xfrm>
        </p:spPr>
        <p:txBody>
          <a:bodyPr anchor="ctr"/>
          <a:lstStyle/>
          <a:p>
            <a:pPr algn="l"/>
            <a:r>
              <a:rPr lang="en-US" dirty="0" err="1">
                <a:solidFill>
                  <a:schemeClr val="bg1"/>
                </a:solidFill>
              </a:rPr>
              <a:t>Samenvatting</a:t>
            </a:r>
            <a:endParaRPr lang="en-US" dirty="0">
              <a:solidFill>
                <a:schemeClr val="bg1"/>
              </a:solidFill>
            </a:endParaRPr>
          </a:p>
        </p:txBody>
      </p:sp>
      <p:pic>
        <p:nvPicPr>
          <p:cNvPr id="5" name="Graphic 4" descr="Checklist with solid fill">
            <a:extLst>
              <a:ext uri="{FF2B5EF4-FFF2-40B4-BE49-F238E27FC236}">
                <a16:creationId xmlns:a16="http://schemas.microsoft.com/office/drawing/2014/main" id="{A7671A1F-EDEE-D550-1AE1-72D35430CC2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709528" y="2235199"/>
            <a:ext cx="2386584" cy="2386584"/>
          </a:xfrm>
          <a:prstGeom prst="rect">
            <a:avLst/>
          </a:prstGeom>
        </p:spPr>
      </p:pic>
      <p:pic>
        <p:nvPicPr>
          <p:cNvPr id="6" name="Audio 5">
            <a:extLst>
              <a:ext uri="{FF2B5EF4-FFF2-40B4-BE49-F238E27FC236}">
                <a16:creationId xmlns:a16="http://schemas.microsoft.com/office/drawing/2014/main" id="{9326F938-D599-F6D8-1912-0CF46E4599C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097807799"/>
      </p:ext>
    </p:extLst>
  </p:cSld>
  <p:clrMapOvr>
    <a:masterClrMapping/>
  </p:clrMapOvr>
  <mc:AlternateContent xmlns:mc="http://schemas.openxmlformats.org/markup-compatibility/2006">
    <mc:Choice xmlns:p14="http://schemas.microsoft.com/office/powerpoint/2010/main" Requires="p14">
      <p:transition spd="slow" p14:dur="2000" advTm="8149"/>
    </mc:Choice>
    <mc:Fallback>
      <p:transition spd="slow" advTm="8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3F739F0-87C2-6110-1D98-E37412D0EEA0}"/>
              </a:ext>
            </a:extLst>
          </p:cNvPr>
          <p:cNvPicPr>
            <a:picLocks noChangeAspect="1"/>
          </p:cNvPicPr>
          <p:nvPr/>
        </p:nvPicPr>
        <p:blipFill>
          <a:blip r:embed="rId6"/>
          <a:stretch>
            <a:fillRect/>
          </a:stretch>
        </p:blipFill>
        <p:spPr>
          <a:xfrm>
            <a:off x="520876" y="2376073"/>
            <a:ext cx="3743739" cy="2105853"/>
          </a:xfrm>
          <a:prstGeom prst="rect">
            <a:avLst/>
          </a:prstGeom>
        </p:spPr>
      </p:pic>
      <p:grpSp>
        <p:nvGrpSpPr>
          <p:cNvPr id="22" name="Group 21">
            <a:extLst>
              <a:ext uri="{FF2B5EF4-FFF2-40B4-BE49-F238E27FC236}">
                <a16:creationId xmlns:a16="http://schemas.microsoft.com/office/drawing/2014/main" id="{AA8CBF4B-5958-B014-1F83-D5817B220A4D}"/>
              </a:ext>
            </a:extLst>
          </p:cNvPr>
          <p:cNvGrpSpPr/>
          <p:nvPr/>
        </p:nvGrpSpPr>
        <p:grpSpPr>
          <a:xfrm>
            <a:off x="4932759" y="2965870"/>
            <a:ext cx="3082148" cy="728141"/>
            <a:chOff x="5979650" y="4318455"/>
            <a:chExt cx="3082148" cy="728141"/>
          </a:xfrm>
        </p:grpSpPr>
        <p:pic>
          <p:nvPicPr>
            <p:cNvPr id="23" name="Graphic 22" descr="Lightbulb with solid fill">
              <a:extLst>
                <a:ext uri="{FF2B5EF4-FFF2-40B4-BE49-F238E27FC236}">
                  <a16:creationId xmlns:a16="http://schemas.microsoft.com/office/drawing/2014/main" id="{DCBD631A-1E83-2D6E-3394-6C381121E783}"/>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979650" y="4318455"/>
              <a:ext cx="728141" cy="728141"/>
            </a:xfrm>
            <a:prstGeom prst="rect">
              <a:avLst/>
            </a:prstGeom>
          </p:spPr>
        </p:pic>
        <p:sp>
          <p:nvSpPr>
            <p:cNvPr id="24" name="Rectangle 23">
              <a:extLst>
                <a:ext uri="{FF2B5EF4-FFF2-40B4-BE49-F238E27FC236}">
                  <a16:creationId xmlns:a16="http://schemas.microsoft.com/office/drawing/2014/main" id="{517D85E1-50FD-4B0E-7921-9627188FDC36}"/>
                </a:ext>
              </a:extLst>
            </p:cNvPr>
            <p:cNvSpPr/>
            <p:nvPr/>
          </p:nvSpPr>
          <p:spPr>
            <a:xfrm>
              <a:off x="6810861" y="4451692"/>
              <a:ext cx="2250937" cy="461665"/>
            </a:xfrm>
            <a:prstGeom prst="rect">
              <a:avLst/>
            </a:prstGeom>
          </p:spPr>
          <p:txBody>
            <a:bodyPr wrap="none">
              <a:spAutoFit/>
            </a:bodyPr>
            <a:lstStyle/>
            <a:p>
              <a:r>
                <a:rPr lang="en-US" sz="2400" dirty="0">
                  <a:latin typeface="Roboto" panose="02000000000000000000" pitchFamily="2" charset="0"/>
                  <a:ea typeface="Roboto" panose="02000000000000000000" pitchFamily="2" charset="0"/>
                </a:rPr>
                <a:t>1 idee per slide</a:t>
              </a:r>
            </a:p>
          </p:txBody>
        </p:sp>
      </p:grpSp>
      <p:sp>
        <p:nvSpPr>
          <p:cNvPr id="47" name="TextBox 46">
            <a:extLst>
              <a:ext uri="{FF2B5EF4-FFF2-40B4-BE49-F238E27FC236}">
                <a16:creationId xmlns:a16="http://schemas.microsoft.com/office/drawing/2014/main" id="{83A4E074-0C3D-4E9C-4897-06BEBF830DA3}"/>
              </a:ext>
            </a:extLst>
          </p:cNvPr>
          <p:cNvSpPr txBox="1"/>
          <p:nvPr/>
        </p:nvSpPr>
        <p:spPr>
          <a:xfrm>
            <a:off x="4879387" y="2114463"/>
            <a:ext cx="6096000" cy="523220"/>
          </a:xfrm>
          <a:prstGeom prst="rect">
            <a:avLst/>
          </a:prstGeom>
          <a:noFill/>
        </p:spPr>
        <p:txBody>
          <a:bodyPr wrap="square">
            <a:spAutoFit/>
          </a:bodyPr>
          <a:lstStyle/>
          <a:p>
            <a:r>
              <a:rPr lang="en-NL" sz="2400" b="1">
                <a:solidFill>
                  <a:schemeClr val="tx1"/>
                </a:solidFill>
                <a:latin typeface="Roboto Black" panose="02000000000000000000" pitchFamily="2" charset="0"/>
                <a:ea typeface="Roboto Black" panose="02000000000000000000" pitchFamily="2" charset="0"/>
              </a:rPr>
              <a:t>Less</a:t>
            </a:r>
            <a:r>
              <a:rPr lang="en-NL" sz="2400">
                <a:solidFill>
                  <a:schemeClr val="tx1"/>
                </a:solidFill>
              </a:rPr>
              <a:t>     =   </a:t>
            </a:r>
            <a:r>
              <a:rPr lang="en-NL" sz="2800">
                <a:solidFill>
                  <a:schemeClr val="tx1"/>
                </a:solidFill>
                <a:latin typeface="Roboto Thin" panose="02000000000000000000" pitchFamily="2" charset="0"/>
                <a:ea typeface="Roboto Thin" panose="02000000000000000000" pitchFamily="2" charset="0"/>
              </a:rPr>
              <a:t>more</a:t>
            </a:r>
            <a:endParaRPr lang="en-US" sz="2400" dirty="0"/>
          </a:p>
        </p:txBody>
      </p:sp>
      <p:sp>
        <p:nvSpPr>
          <p:cNvPr id="48" name="Title 47">
            <a:extLst>
              <a:ext uri="{FF2B5EF4-FFF2-40B4-BE49-F238E27FC236}">
                <a16:creationId xmlns:a16="http://schemas.microsoft.com/office/drawing/2014/main" id="{73A35B1B-1486-D502-F61A-2C9A564F74E6}"/>
              </a:ext>
            </a:extLst>
          </p:cNvPr>
          <p:cNvSpPr>
            <a:spLocks noGrp="1"/>
          </p:cNvSpPr>
          <p:nvPr>
            <p:ph type="title"/>
          </p:nvPr>
        </p:nvSpPr>
        <p:spPr/>
        <p:txBody>
          <a:bodyPr/>
          <a:lstStyle/>
          <a:p>
            <a:r>
              <a:rPr lang="en-US" dirty="0" err="1"/>
              <a:t>Samenvatting</a:t>
            </a:r>
            <a:endParaRPr lang="en-US" dirty="0"/>
          </a:p>
        </p:txBody>
      </p:sp>
      <p:grpSp>
        <p:nvGrpSpPr>
          <p:cNvPr id="2" name="Group 1">
            <a:extLst>
              <a:ext uri="{FF2B5EF4-FFF2-40B4-BE49-F238E27FC236}">
                <a16:creationId xmlns:a16="http://schemas.microsoft.com/office/drawing/2014/main" id="{239C650B-CBDC-522A-C85C-E581CF86EBF1}"/>
              </a:ext>
            </a:extLst>
          </p:cNvPr>
          <p:cNvGrpSpPr/>
          <p:nvPr/>
        </p:nvGrpSpPr>
        <p:grpSpPr>
          <a:xfrm>
            <a:off x="4932759" y="4181677"/>
            <a:ext cx="5117446" cy="830997"/>
            <a:chOff x="5973754" y="4344697"/>
            <a:chExt cx="5117446" cy="830997"/>
          </a:xfrm>
        </p:grpSpPr>
        <p:pic>
          <p:nvPicPr>
            <p:cNvPr id="3" name="Graphic 2" descr="Image with solid fill">
              <a:extLst>
                <a:ext uri="{FF2B5EF4-FFF2-40B4-BE49-F238E27FC236}">
                  <a16:creationId xmlns:a16="http://schemas.microsoft.com/office/drawing/2014/main" id="{14248585-A0AE-64E4-5373-E9A8025632CA}"/>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5973754" y="4396124"/>
              <a:ext cx="728141" cy="728141"/>
            </a:xfrm>
            <a:prstGeom prst="rect">
              <a:avLst/>
            </a:prstGeom>
          </p:spPr>
        </p:pic>
        <p:sp>
          <p:nvSpPr>
            <p:cNvPr id="4" name="Rectangle 3">
              <a:extLst>
                <a:ext uri="{FF2B5EF4-FFF2-40B4-BE49-F238E27FC236}">
                  <a16:creationId xmlns:a16="http://schemas.microsoft.com/office/drawing/2014/main" id="{71985040-1589-2A59-B5F4-01515C5C2D1E}"/>
                </a:ext>
              </a:extLst>
            </p:cNvPr>
            <p:cNvSpPr/>
            <p:nvPr/>
          </p:nvSpPr>
          <p:spPr>
            <a:xfrm>
              <a:off x="6810861" y="4344697"/>
              <a:ext cx="4280339" cy="830997"/>
            </a:xfrm>
            <a:prstGeom prst="rect">
              <a:avLst/>
            </a:prstGeom>
          </p:spPr>
          <p:txBody>
            <a:bodyPr wrap="none">
              <a:spAutoFit/>
            </a:bodyPr>
            <a:lstStyle/>
            <a:p>
              <a:r>
                <a:rPr lang="en-US" sz="2400" dirty="0" err="1">
                  <a:latin typeface="Roboto" panose="02000000000000000000" pitchFamily="2" charset="0"/>
                  <a:ea typeface="Roboto" panose="02000000000000000000" pitchFamily="2" charset="0"/>
                </a:rPr>
                <a:t>Gebruik</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afbeeldingen</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iconen</a:t>
              </a:r>
              <a:r>
                <a:rPr lang="en-US" sz="2400" dirty="0">
                  <a:latin typeface="Roboto" panose="02000000000000000000" pitchFamily="2" charset="0"/>
                  <a:ea typeface="Roboto" panose="02000000000000000000" pitchFamily="2" charset="0"/>
                </a:rPr>
                <a:t>, </a:t>
              </a:r>
            </a:p>
            <a:p>
              <a:r>
                <a:rPr lang="en-US" sz="2400" dirty="0">
                  <a:latin typeface="Roboto" panose="02000000000000000000" pitchFamily="2" charset="0"/>
                  <a:ea typeface="Roboto" panose="02000000000000000000" pitchFamily="2" charset="0"/>
                </a:rPr>
                <a:t>schemas, keywords</a:t>
              </a:r>
            </a:p>
          </p:txBody>
        </p:sp>
      </p:grpSp>
      <p:pic>
        <p:nvPicPr>
          <p:cNvPr id="27" name="Audio 26">
            <a:extLst>
              <a:ext uri="{FF2B5EF4-FFF2-40B4-BE49-F238E27FC236}">
                <a16:creationId xmlns:a16="http://schemas.microsoft.com/office/drawing/2014/main" id="{25EFBD5B-3EF7-F43D-03AA-21EF97BF386D}"/>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4215865733"/>
      </p:ext>
    </p:extLst>
  </p:cSld>
  <p:clrMapOvr>
    <a:masterClrMapping/>
  </p:clrMapOvr>
  <mc:AlternateContent xmlns:mc="http://schemas.openxmlformats.org/markup-compatibility/2006">
    <mc:Choice xmlns:p14="http://schemas.microsoft.com/office/powerpoint/2010/main" Requires="p14">
      <p:transition spd="slow" p14:dur="2000" advTm="29066"/>
    </mc:Choice>
    <mc:Fallback>
      <p:transition spd="slow" advTm="29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7"/>
                </p:tgtEl>
              </p:cMediaNode>
            </p:audio>
          </p:childTnLst>
        </p:cTn>
      </p:par>
    </p:tnLst>
    <p:bldLst>
      <p:bldP spid="4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2CD94-97B7-F47D-440E-3B2BAE5ADB0B}"/>
            </a:ext>
          </a:extLst>
        </p:cNvPr>
        <p:cNvGrpSpPr/>
        <p:nvPr/>
      </p:nvGrpSpPr>
      <p:grpSpPr>
        <a:xfrm>
          <a:off x="0" y="0"/>
          <a:ext cx="0" cy="0"/>
          <a:chOff x="0" y="0"/>
          <a:chExt cx="0" cy="0"/>
        </a:xfrm>
      </p:grpSpPr>
      <p:sp>
        <p:nvSpPr>
          <p:cNvPr id="48" name="Title 47">
            <a:extLst>
              <a:ext uri="{FF2B5EF4-FFF2-40B4-BE49-F238E27FC236}">
                <a16:creationId xmlns:a16="http://schemas.microsoft.com/office/drawing/2014/main" id="{B6FD36BA-AC06-2E10-D0BF-244BAB37EC24}"/>
              </a:ext>
            </a:extLst>
          </p:cNvPr>
          <p:cNvSpPr>
            <a:spLocks noGrp="1"/>
          </p:cNvSpPr>
          <p:nvPr>
            <p:ph type="title"/>
          </p:nvPr>
        </p:nvSpPr>
        <p:spPr/>
        <p:txBody>
          <a:bodyPr/>
          <a:lstStyle/>
          <a:p>
            <a:r>
              <a:rPr lang="en-US" dirty="0" err="1"/>
              <a:t>Samenvatting</a:t>
            </a:r>
            <a:endParaRPr lang="en-US" dirty="0"/>
          </a:p>
        </p:txBody>
      </p:sp>
      <p:pic>
        <p:nvPicPr>
          <p:cNvPr id="2" name="Picture 1">
            <a:extLst>
              <a:ext uri="{FF2B5EF4-FFF2-40B4-BE49-F238E27FC236}">
                <a16:creationId xmlns:a16="http://schemas.microsoft.com/office/drawing/2014/main" id="{43868358-871E-35BC-97CC-60ADD9AC726B}"/>
              </a:ext>
            </a:extLst>
          </p:cNvPr>
          <p:cNvPicPr>
            <a:picLocks noChangeAspect="1"/>
          </p:cNvPicPr>
          <p:nvPr/>
        </p:nvPicPr>
        <p:blipFill>
          <a:blip r:embed="rId6"/>
          <a:stretch>
            <a:fillRect/>
          </a:stretch>
        </p:blipFill>
        <p:spPr>
          <a:xfrm>
            <a:off x="520875" y="2376073"/>
            <a:ext cx="3743739" cy="2105853"/>
          </a:xfrm>
          <a:prstGeom prst="rect">
            <a:avLst/>
          </a:prstGeom>
        </p:spPr>
      </p:pic>
      <p:grpSp>
        <p:nvGrpSpPr>
          <p:cNvPr id="27" name="Group 26">
            <a:extLst>
              <a:ext uri="{FF2B5EF4-FFF2-40B4-BE49-F238E27FC236}">
                <a16:creationId xmlns:a16="http://schemas.microsoft.com/office/drawing/2014/main" id="{694649BF-6528-A1AE-027C-8E980103104E}"/>
              </a:ext>
            </a:extLst>
          </p:cNvPr>
          <p:cNvGrpSpPr/>
          <p:nvPr/>
        </p:nvGrpSpPr>
        <p:grpSpPr>
          <a:xfrm>
            <a:off x="4932759" y="3980561"/>
            <a:ext cx="2396063" cy="728141"/>
            <a:chOff x="5979650" y="4318455"/>
            <a:chExt cx="2396063" cy="728141"/>
          </a:xfrm>
        </p:grpSpPr>
        <p:pic>
          <p:nvPicPr>
            <p:cNvPr id="28" name="Graphic 27" descr="Shooting star with solid fill">
              <a:extLst>
                <a:ext uri="{FF2B5EF4-FFF2-40B4-BE49-F238E27FC236}">
                  <a16:creationId xmlns:a16="http://schemas.microsoft.com/office/drawing/2014/main" id="{EE2E8140-B845-BFC1-8636-F0C95879F81A}"/>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979650" y="4318455"/>
              <a:ext cx="728141" cy="728141"/>
            </a:xfrm>
            <a:prstGeom prst="rect">
              <a:avLst/>
            </a:prstGeom>
          </p:spPr>
        </p:pic>
        <p:sp>
          <p:nvSpPr>
            <p:cNvPr id="29" name="Rectangle 28">
              <a:extLst>
                <a:ext uri="{FF2B5EF4-FFF2-40B4-BE49-F238E27FC236}">
                  <a16:creationId xmlns:a16="http://schemas.microsoft.com/office/drawing/2014/main" id="{2269D94F-51F4-EF8F-E9D7-FB564918D5CF}"/>
                </a:ext>
              </a:extLst>
            </p:cNvPr>
            <p:cNvSpPr/>
            <p:nvPr/>
          </p:nvSpPr>
          <p:spPr>
            <a:xfrm>
              <a:off x="6810861" y="4451692"/>
              <a:ext cx="1564852" cy="461665"/>
            </a:xfrm>
            <a:prstGeom prst="rect">
              <a:avLst/>
            </a:prstGeom>
          </p:spPr>
          <p:txBody>
            <a:bodyPr wrap="none">
              <a:spAutoFit/>
            </a:bodyPr>
            <a:lstStyle/>
            <a:p>
              <a:r>
                <a:rPr lang="en-US" sz="2400" dirty="0" err="1">
                  <a:latin typeface="Roboto" panose="02000000000000000000" pitchFamily="2" charset="0"/>
                  <a:ea typeface="Roboto" panose="02000000000000000000" pitchFamily="2" charset="0"/>
                </a:rPr>
                <a:t>Animaties</a:t>
              </a:r>
              <a:endParaRPr lang="en-US" sz="2400" dirty="0">
                <a:latin typeface="Roboto" panose="02000000000000000000" pitchFamily="2" charset="0"/>
                <a:ea typeface="Roboto" panose="02000000000000000000" pitchFamily="2" charset="0"/>
              </a:endParaRPr>
            </a:p>
          </p:txBody>
        </p:sp>
      </p:grpSp>
      <p:grpSp>
        <p:nvGrpSpPr>
          <p:cNvPr id="30" name="Group 29">
            <a:extLst>
              <a:ext uri="{FF2B5EF4-FFF2-40B4-BE49-F238E27FC236}">
                <a16:creationId xmlns:a16="http://schemas.microsoft.com/office/drawing/2014/main" id="{4FF2FB3E-A6D8-7E84-8998-D424855F248B}"/>
              </a:ext>
            </a:extLst>
          </p:cNvPr>
          <p:cNvGrpSpPr/>
          <p:nvPr/>
        </p:nvGrpSpPr>
        <p:grpSpPr>
          <a:xfrm>
            <a:off x="4932759" y="1851113"/>
            <a:ext cx="5097122" cy="728141"/>
            <a:chOff x="5979650" y="4318455"/>
            <a:chExt cx="5097122" cy="728141"/>
          </a:xfrm>
        </p:grpSpPr>
        <p:pic>
          <p:nvPicPr>
            <p:cNvPr id="31" name="Graphic 30" descr="Palette with solid fill">
              <a:extLst>
                <a:ext uri="{FF2B5EF4-FFF2-40B4-BE49-F238E27FC236}">
                  <a16:creationId xmlns:a16="http://schemas.microsoft.com/office/drawing/2014/main" id="{C94A0CCF-9FD1-16C5-B31B-8C18FA8E247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5979650" y="4318455"/>
              <a:ext cx="728141" cy="728141"/>
            </a:xfrm>
            <a:prstGeom prst="rect">
              <a:avLst/>
            </a:prstGeom>
          </p:spPr>
        </p:pic>
        <p:sp>
          <p:nvSpPr>
            <p:cNvPr id="32" name="Rectangle 31">
              <a:extLst>
                <a:ext uri="{FF2B5EF4-FFF2-40B4-BE49-F238E27FC236}">
                  <a16:creationId xmlns:a16="http://schemas.microsoft.com/office/drawing/2014/main" id="{2504CE51-690A-FBAD-8D84-CC6CADB84705}"/>
                </a:ext>
              </a:extLst>
            </p:cNvPr>
            <p:cNvSpPr/>
            <p:nvPr/>
          </p:nvSpPr>
          <p:spPr>
            <a:xfrm>
              <a:off x="6810861" y="4451692"/>
              <a:ext cx="4265911" cy="461665"/>
            </a:xfrm>
            <a:prstGeom prst="rect">
              <a:avLst/>
            </a:prstGeom>
          </p:spPr>
          <p:txBody>
            <a:bodyPr wrap="none">
              <a:spAutoFit/>
            </a:bodyPr>
            <a:lstStyle/>
            <a:p>
              <a:r>
                <a:rPr lang="en-US" sz="2400" dirty="0" err="1">
                  <a:latin typeface="Roboto" panose="02000000000000000000" pitchFamily="2" charset="0"/>
                  <a:ea typeface="Roboto" panose="02000000000000000000" pitchFamily="2" charset="0"/>
                </a:rPr>
                <a:t>Voeg</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kleur</a:t>
              </a:r>
              <a:r>
                <a:rPr lang="en-US" sz="2400" dirty="0">
                  <a:latin typeface="Roboto" panose="02000000000000000000" pitchFamily="2" charset="0"/>
                  <a:ea typeface="Roboto" panose="02000000000000000000" pitchFamily="2" charset="0"/>
                </a:rPr>
                <a:t> toe/</a:t>
              </a:r>
              <a:r>
                <a:rPr lang="en-US" sz="2400" dirty="0" err="1">
                  <a:latin typeface="Roboto" panose="02000000000000000000" pitchFamily="2" charset="0"/>
                  <a:ea typeface="Roboto" panose="02000000000000000000" pitchFamily="2" charset="0"/>
                </a:rPr>
                <a:t>verwijder</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kleur</a:t>
              </a:r>
              <a:endParaRPr lang="en-US" sz="2400" dirty="0">
                <a:latin typeface="Roboto" panose="02000000000000000000" pitchFamily="2" charset="0"/>
                <a:ea typeface="Roboto" panose="02000000000000000000" pitchFamily="2" charset="0"/>
              </a:endParaRPr>
            </a:p>
          </p:txBody>
        </p:sp>
      </p:grpSp>
      <p:grpSp>
        <p:nvGrpSpPr>
          <p:cNvPr id="33" name="Group 32">
            <a:extLst>
              <a:ext uri="{FF2B5EF4-FFF2-40B4-BE49-F238E27FC236}">
                <a16:creationId xmlns:a16="http://schemas.microsoft.com/office/drawing/2014/main" id="{6C6DDAC8-6FFD-CCC9-FBC6-D0538701104F}"/>
              </a:ext>
            </a:extLst>
          </p:cNvPr>
          <p:cNvGrpSpPr/>
          <p:nvPr/>
        </p:nvGrpSpPr>
        <p:grpSpPr>
          <a:xfrm>
            <a:off x="4932759" y="5045284"/>
            <a:ext cx="3856398" cy="728141"/>
            <a:chOff x="5979650" y="4318455"/>
            <a:chExt cx="3856398" cy="728141"/>
          </a:xfrm>
        </p:grpSpPr>
        <p:pic>
          <p:nvPicPr>
            <p:cNvPr id="34" name="Graphic 33" descr="Garbage with solid fill">
              <a:extLst>
                <a:ext uri="{FF2B5EF4-FFF2-40B4-BE49-F238E27FC236}">
                  <a16:creationId xmlns:a16="http://schemas.microsoft.com/office/drawing/2014/main" id="{833A778A-B42A-5784-717D-35030CB93285}"/>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5979650" y="4318455"/>
              <a:ext cx="728141" cy="728141"/>
            </a:xfrm>
            <a:prstGeom prst="rect">
              <a:avLst/>
            </a:prstGeom>
          </p:spPr>
        </p:pic>
        <p:sp>
          <p:nvSpPr>
            <p:cNvPr id="35" name="Rectangle 34">
              <a:extLst>
                <a:ext uri="{FF2B5EF4-FFF2-40B4-BE49-F238E27FC236}">
                  <a16:creationId xmlns:a16="http://schemas.microsoft.com/office/drawing/2014/main" id="{978EA778-6EE2-1CBC-F4C8-3D654312394D}"/>
                </a:ext>
              </a:extLst>
            </p:cNvPr>
            <p:cNvSpPr/>
            <p:nvPr/>
          </p:nvSpPr>
          <p:spPr>
            <a:xfrm>
              <a:off x="6810861" y="4451692"/>
              <a:ext cx="3025187" cy="461665"/>
            </a:xfrm>
            <a:prstGeom prst="rect">
              <a:avLst/>
            </a:prstGeom>
          </p:spPr>
          <p:txBody>
            <a:bodyPr wrap="none">
              <a:spAutoFit/>
            </a:bodyPr>
            <a:lstStyle/>
            <a:p>
              <a:r>
                <a:rPr lang="en-US" sz="2400" dirty="0" err="1">
                  <a:latin typeface="Roboto" panose="02000000000000000000" pitchFamily="2" charset="0"/>
                  <a:ea typeface="Roboto" panose="02000000000000000000" pitchFamily="2" charset="0"/>
                </a:rPr>
                <a:t>Elementen</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weghalen</a:t>
              </a:r>
              <a:endParaRPr lang="en-US" sz="2400" dirty="0">
                <a:latin typeface="Roboto" panose="02000000000000000000" pitchFamily="2" charset="0"/>
                <a:ea typeface="Roboto" panose="02000000000000000000" pitchFamily="2" charset="0"/>
              </a:endParaRPr>
            </a:p>
          </p:txBody>
        </p:sp>
      </p:grpSp>
      <p:grpSp>
        <p:nvGrpSpPr>
          <p:cNvPr id="3" name="Group 2">
            <a:extLst>
              <a:ext uri="{FF2B5EF4-FFF2-40B4-BE49-F238E27FC236}">
                <a16:creationId xmlns:a16="http://schemas.microsoft.com/office/drawing/2014/main" id="{4E8BE6C4-6299-61FB-51E9-371311F462CF}"/>
              </a:ext>
            </a:extLst>
          </p:cNvPr>
          <p:cNvGrpSpPr/>
          <p:nvPr/>
        </p:nvGrpSpPr>
        <p:grpSpPr>
          <a:xfrm>
            <a:off x="4539587" y="2837012"/>
            <a:ext cx="2811677" cy="906470"/>
            <a:chOff x="4539587" y="2837012"/>
            <a:chExt cx="2811677" cy="906470"/>
          </a:xfrm>
        </p:grpSpPr>
        <p:grpSp>
          <p:nvGrpSpPr>
            <p:cNvPr id="21" name="Group 20">
              <a:extLst>
                <a:ext uri="{FF2B5EF4-FFF2-40B4-BE49-F238E27FC236}">
                  <a16:creationId xmlns:a16="http://schemas.microsoft.com/office/drawing/2014/main" id="{58E1C561-F442-639F-07AF-2058EB6A499D}"/>
                </a:ext>
              </a:extLst>
            </p:cNvPr>
            <p:cNvGrpSpPr/>
            <p:nvPr/>
          </p:nvGrpSpPr>
          <p:grpSpPr>
            <a:xfrm>
              <a:off x="4932759" y="2915837"/>
              <a:ext cx="2418505" cy="728141"/>
              <a:chOff x="5979650" y="4318455"/>
              <a:chExt cx="2418505" cy="728141"/>
            </a:xfrm>
          </p:grpSpPr>
          <p:pic>
            <p:nvPicPr>
              <p:cNvPr id="22" name="Graphic 21" descr="Crown with solid fill">
                <a:extLst>
                  <a:ext uri="{FF2B5EF4-FFF2-40B4-BE49-F238E27FC236}">
                    <a16:creationId xmlns:a16="http://schemas.microsoft.com/office/drawing/2014/main" id="{14475B85-D65A-C143-5934-73E46DE5BD72}"/>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5979650" y="4318455"/>
                <a:ext cx="728141" cy="728141"/>
              </a:xfrm>
              <a:prstGeom prst="rect">
                <a:avLst/>
              </a:prstGeom>
            </p:spPr>
          </p:pic>
          <p:sp>
            <p:nvSpPr>
              <p:cNvPr id="23" name="Rectangle 22">
                <a:extLst>
                  <a:ext uri="{FF2B5EF4-FFF2-40B4-BE49-F238E27FC236}">
                    <a16:creationId xmlns:a16="http://schemas.microsoft.com/office/drawing/2014/main" id="{D8092DCB-60E1-205C-C4C0-08D2BDE92F06}"/>
                  </a:ext>
                </a:extLst>
              </p:cNvPr>
              <p:cNvSpPr/>
              <p:nvPr/>
            </p:nvSpPr>
            <p:spPr>
              <a:xfrm>
                <a:off x="6810861" y="4451692"/>
                <a:ext cx="1587294" cy="461665"/>
              </a:xfrm>
              <a:prstGeom prst="rect">
                <a:avLst/>
              </a:prstGeom>
            </p:spPr>
            <p:txBody>
              <a:bodyPr wrap="none">
                <a:spAutoFit/>
              </a:bodyPr>
              <a:lstStyle/>
              <a:p>
                <a:r>
                  <a:rPr lang="en-US" sz="2400" dirty="0" err="1">
                    <a:latin typeface="Roboto" panose="02000000000000000000" pitchFamily="2" charset="0"/>
                    <a:ea typeface="Roboto" panose="02000000000000000000" pitchFamily="2" charset="0"/>
                  </a:rPr>
                  <a:t>Aanwijzen</a:t>
                </a:r>
                <a:endParaRPr lang="en-US" sz="2400" dirty="0">
                  <a:latin typeface="Roboto" panose="02000000000000000000" pitchFamily="2" charset="0"/>
                  <a:ea typeface="Roboto" panose="02000000000000000000" pitchFamily="2" charset="0"/>
                </a:endParaRPr>
              </a:p>
            </p:txBody>
          </p:sp>
        </p:grpSp>
        <p:sp>
          <p:nvSpPr>
            <p:cNvPr id="36" name="Oval 35">
              <a:extLst>
                <a:ext uri="{FF2B5EF4-FFF2-40B4-BE49-F238E27FC236}">
                  <a16:creationId xmlns:a16="http://schemas.microsoft.com/office/drawing/2014/main" id="{E14F9F74-7304-F0AA-A3B4-1329A5FD000C}"/>
                </a:ext>
              </a:extLst>
            </p:cNvPr>
            <p:cNvSpPr/>
            <p:nvPr/>
          </p:nvSpPr>
          <p:spPr>
            <a:xfrm>
              <a:off x="4932758" y="2837012"/>
              <a:ext cx="728141" cy="906470"/>
            </a:xfrm>
            <a:custGeom>
              <a:avLst/>
              <a:gdLst>
                <a:gd name="connsiteX0" fmla="*/ 0 w 728141"/>
                <a:gd name="connsiteY0" fmla="*/ 453235 h 906470"/>
                <a:gd name="connsiteX1" fmla="*/ 364071 w 728141"/>
                <a:gd name="connsiteY1" fmla="*/ 0 h 906470"/>
                <a:gd name="connsiteX2" fmla="*/ 728142 w 728141"/>
                <a:gd name="connsiteY2" fmla="*/ 453235 h 906470"/>
                <a:gd name="connsiteX3" fmla="*/ 364071 w 728141"/>
                <a:gd name="connsiteY3" fmla="*/ 906470 h 906470"/>
                <a:gd name="connsiteX4" fmla="*/ 0 w 728141"/>
                <a:gd name="connsiteY4" fmla="*/ 453235 h 906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141" h="906470" extrusionOk="0">
                  <a:moveTo>
                    <a:pt x="0" y="453235"/>
                  </a:moveTo>
                  <a:cubicBezTo>
                    <a:pt x="-15616" y="193288"/>
                    <a:pt x="136608" y="9905"/>
                    <a:pt x="364071" y="0"/>
                  </a:cubicBezTo>
                  <a:cubicBezTo>
                    <a:pt x="578621" y="2838"/>
                    <a:pt x="711920" y="203436"/>
                    <a:pt x="728142" y="453235"/>
                  </a:cubicBezTo>
                  <a:cubicBezTo>
                    <a:pt x="692428" y="738427"/>
                    <a:pt x="559296" y="938784"/>
                    <a:pt x="364071" y="906470"/>
                  </a:cubicBezTo>
                  <a:cubicBezTo>
                    <a:pt x="152703" y="900836"/>
                    <a:pt x="30004" y="717886"/>
                    <a:pt x="0" y="453235"/>
                  </a:cubicBezTo>
                  <a:close/>
                </a:path>
              </a:pathLst>
            </a:custGeom>
            <a:noFill/>
            <a:ln w="38100">
              <a:solidFill>
                <a:schemeClr val="accent1"/>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7" name="Right Arrow 36">
              <a:extLst>
                <a:ext uri="{FF2B5EF4-FFF2-40B4-BE49-F238E27FC236}">
                  <a16:creationId xmlns:a16="http://schemas.microsoft.com/office/drawing/2014/main" id="{856CEC9E-4DE6-A7C7-6604-CBF0C42DD035}"/>
                </a:ext>
              </a:extLst>
            </p:cNvPr>
            <p:cNvSpPr/>
            <p:nvPr/>
          </p:nvSpPr>
          <p:spPr>
            <a:xfrm>
              <a:off x="4539587" y="3109320"/>
              <a:ext cx="393170" cy="428912"/>
            </a:xfrm>
            <a:custGeom>
              <a:avLst/>
              <a:gdLst>
                <a:gd name="connsiteX0" fmla="*/ 0 w 393170"/>
                <a:gd name="connsiteY0" fmla="*/ 107228 h 428912"/>
                <a:gd name="connsiteX1" fmla="*/ 196585 w 393170"/>
                <a:gd name="connsiteY1" fmla="*/ 107228 h 428912"/>
                <a:gd name="connsiteX2" fmla="*/ 196585 w 393170"/>
                <a:gd name="connsiteY2" fmla="*/ 0 h 428912"/>
                <a:gd name="connsiteX3" fmla="*/ 393170 w 393170"/>
                <a:gd name="connsiteY3" fmla="*/ 214456 h 428912"/>
                <a:gd name="connsiteX4" fmla="*/ 196585 w 393170"/>
                <a:gd name="connsiteY4" fmla="*/ 428912 h 428912"/>
                <a:gd name="connsiteX5" fmla="*/ 196585 w 393170"/>
                <a:gd name="connsiteY5" fmla="*/ 321684 h 428912"/>
                <a:gd name="connsiteX6" fmla="*/ 0 w 393170"/>
                <a:gd name="connsiteY6" fmla="*/ 321684 h 428912"/>
                <a:gd name="connsiteX7" fmla="*/ 0 w 393170"/>
                <a:gd name="connsiteY7" fmla="*/ 107228 h 42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170" h="428912" fill="none" extrusionOk="0">
                  <a:moveTo>
                    <a:pt x="0" y="107228"/>
                  </a:moveTo>
                  <a:cubicBezTo>
                    <a:pt x="70470" y="110182"/>
                    <a:pt x="108438" y="113053"/>
                    <a:pt x="196585" y="107228"/>
                  </a:cubicBezTo>
                  <a:cubicBezTo>
                    <a:pt x="196813" y="81988"/>
                    <a:pt x="196501" y="25890"/>
                    <a:pt x="196585" y="0"/>
                  </a:cubicBezTo>
                  <a:cubicBezTo>
                    <a:pt x="275446" y="65651"/>
                    <a:pt x="321826" y="115725"/>
                    <a:pt x="393170" y="214456"/>
                  </a:cubicBezTo>
                  <a:cubicBezTo>
                    <a:pt x="316400" y="291542"/>
                    <a:pt x="231441" y="378148"/>
                    <a:pt x="196585" y="428912"/>
                  </a:cubicBezTo>
                  <a:cubicBezTo>
                    <a:pt x="198321" y="405598"/>
                    <a:pt x="197080" y="347746"/>
                    <a:pt x="196585" y="321684"/>
                  </a:cubicBezTo>
                  <a:cubicBezTo>
                    <a:pt x="147182" y="325974"/>
                    <a:pt x="54564" y="321530"/>
                    <a:pt x="0" y="321684"/>
                  </a:cubicBezTo>
                  <a:cubicBezTo>
                    <a:pt x="6263" y="270926"/>
                    <a:pt x="9808" y="179955"/>
                    <a:pt x="0" y="107228"/>
                  </a:cubicBezTo>
                  <a:close/>
                </a:path>
                <a:path w="393170" h="428912" stroke="0" extrusionOk="0">
                  <a:moveTo>
                    <a:pt x="0" y="107228"/>
                  </a:moveTo>
                  <a:cubicBezTo>
                    <a:pt x="81128" y="116606"/>
                    <a:pt x="129145" y="98796"/>
                    <a:pt x="196585" y="107228"/>
                  </a:cubicBezTo>
                  <a:cubicBezTo>
                    <a:pt x="195185" y="77539"/>
                    <a:pt x="194755" y="38707"/>
                    <a:pt x="196585" y="0"/>
                  </a:cubicBezTo>
                  <a:cubicBezTo>
                    <a:pt x="253414" y="83390"/>
                    <a:pt x="325779" y="135682"/>
                    <a:pt x="393170" y="214456"/>
                  </a:cubicBezTo>
                  <a:cubicBezTo>
                    <a:pt x="350363" y="268136"/>
                    <a:pt x="281124" y="341198"/>
                    <a:pt x="196585" y="428912"/>
                  </a:cubicBezTo>
                  <a:cubicBezTo>
                    <a:pt x="201678" y="397804"/>
                    <a:pt x="198346" y="346927"/>
                    <a:pt x="196585" y="321684"/>
                  </a:cubicBezTo>
                  <a:cubicBezTo>
                    <a:pt x="113772" y="313130"/>
                    <a:pt x="92020" y="327051"/>
                    <a:pt x="0" y="321684"/>
                  </a:cubicBezTo>
                  <a:cubicBezTo>
                    <a:pt x="-3138" y="214536"/>
                    <a:pt x="-2603" y="211629"/>
                    <a:pt x="0" y="107228"/>
                  </a:cubicBezTo>
                  <a:close/>
                </a:path>
              </a:pathLst>
            </a:custGeom>
            <a:ln>
              <a:extLst>
                <a:ext uri="{C807C97D-BFC1-408E-A445-0C87EB9F89A2}">
                  <ask:lineSketchStyleProps xmlns:ask="http://schemas.microsoft.com/office/drawing/2018/sketchyshapes" sd="1219033472">
                    <a:prstGeom prst="rightArrow">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Audio 12">
            <a:extLst>
              <a:ext uri="{FF2B5EF4-FFF2-40B4-BE49-F238E27FC236}">
                <a16:creationId xmlns:a16="http://schemas.microsoft.com/office/drawing/2014/main" id="{87A83701-BD0B-4C4C-3BD3-D5E78BAAF67C}"/>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3299260057"/>
      </p:ext>
    </p:extLst>
  </p:cSld>
  <p:clrMapOvr>
    <a:masterClrMapping/>
  </p:clrMapOvr>
  <mc:AlternateContent xmlns:mc="http://schemas.openxmlformats.org/markup-compatibility/2006">
    <mc:Choice xmlns:p14="http://schemas.microsoft.com/office/powerpoint/2010/main" Requires="p14">
      <p:transition spd="slow" p14:dur="2000" advTm="16544"/>
    </mc:Choice>
    <mc:Fallback>
      <p:transition spd="slow" advTm="16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5A7D3-E5BC-2600-D46D-518A124F207D}"/>
            </a:ext>
          </a:extLst>
        </p:cNvPr>
        <p:cNvGrpSpPr/>
        <p:nvPr/>
      </p:nvGrpSpPr>
      <p:grpSpPr>
        <a:xfrm>
          <a:off x="0" y="0"/>
          <a:ext cx="0" cy="0"/>
          <a:chOff x="0" y="0"/>
          <a:chExt cx="0" cy="0"/>
        </a:xfrm>
      </p:grpSpPr>
      <p:sp>
        <p:nvSpPr>
          <p:cNvPr id="48" name="Title 47">
            <a:extLst>
              <a:ext uri="{FF2B5EF4-FFF2-40B4-BE49-F238E27FC236}">
                <a16:creationId xmlns:a16="http://schemas.microsoft.com/office/drawing/2014/main" id="{AE94E584-8FCF-2094-5309-BE2CC28D03F0}"/>
              </a:ext>
            </a:extLst>
          </p:cNvPr>
          <p:cNvSpPr>
            <a:spLocks noGrp="1"/>
          </p:cNvSpPr>
          <p:nvPr>
            <p:ph type="title"/>
          </p:nvPr>
        </p:nvSpPr>
        <p:spPr/>
        <p:txBody>
          <a:bodyPr/>
          <a:lstStyle/>
          <a:p>
            <a:r>
              <a:rPr lang="en-US" dirty="0" err="1"/>
              <a:t>Samenvatting</a:t>
            </a:r>
            <a:endParaRPr lang="en-US" dirty="0"/>
          </a:p>
        </p:txBody>
      </p:sp>
      <p:pic>
        <p:nvPicPr>
          <p:cNvPr id="15" name="Picture 14">
            <a:extLst>
              <a:ext uri="{FF2B5EF4-FFF2-40B4-BE49-F238E27FC236}">
                <a16:creationId xmlns:a16="http://schemas.microsoft.com/office/drawing/2014/main" id="{E555097C-3F83-8EBD-80E9-C88DBEF38D67}"/>
              </a:ext>
            </a:extLst>
          </p:cNvPr>
          <p:cNvPicPr>
            <a:picLocks noChangeAspect="1"/>
          </p:cNvPicPr>
          <p:nvPr/>
        </p:nvPicPr>
        <p:blipFill>
          <a:blip r:embed="rId5"/>
          <a:stretch>
            <a:fillRect/>
          </a:stretch>
        </p:blipFill>
        <p:spPr>
          <a:xfrm>
            <a:off x="520874" y="2376072"/>
            <a:ext cx="3743739" cy="2105853"/>
          </a:xfrm>
          <a:prstGeom prst="rect">
            <a:avLst/>
          </a:prstGeom>
        </p:spPr>
      </p:pic>
      <p:grpSp>
        <p:nvGrpSpPr>
          <p:cNvPr id="2" name="Group 1">
            <a:extLst>
              <a:ext uri="{FF2B5EF4-FFF2-40B4-BE49-F238E27FC236}">
                <a16:creationId xmlns:a16="http://schemas.microsoft.com/office/drawing/2014/main" id="{E8F355DA-7714-4A65-E8E1-6A5F17FF454B}"/>
              </a:ext>
            </a:extLst>
          </p:cNvPr>
          <p:cNvGrpSpPr/>
          <p:nvPr/>
        </p:nvGrpSpPr>
        <p:grpSpPr>
          <a:xfrm>
            <a:off x="4954531" y="3102455"/>
            <a:ext cx="3046882" cy="728141"/>
            <a:chOff x="5979650" y="4318455"/>
            <a:chExt cx="3046882" cy="728141"/>
          </a:xfrm>
        </p:grpSpPr>
        <p:pic>
          <p:nvPicPr>
            <p:cNvPr id="12" name="Graphic 11" descr="Fireworks with solid fill">
              <a:extLst>
                <a:ext uri="{FF2B5EF4-FFF2-40B4-BE49-F238E27FC236}">
                  <a16:creationId xmlns:a16="http://schemas.microsoft.com/office/drawing/2014/main" id="{779264BA-3856-9D07-A82A-A47BBD984DA3}"/>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979650" y="4318455"/>
              <a:ext cx="728141" cy="728141"/>
            </a:xfrm>
            <a:prstGeom prst="rect">
              <a:avLst/>
            </a:prstGeom>
          </p:spPr>
        </p:pic>
        <p:sp>
          <p:nvSpPr>
            <p:cNvPr id="13" name="Rectangle 12">
              <a:extLst>
                <a:ext uri="{FF2B5EF4-FFF2-40B4-BE49-F238E27FC236}">
                  <a16:creationId xmlns:a16="http://schemas.microsoft.com/office/drawing/2014/main" id="{BCF0A21E-90E4-BB3F-14AD-B21381A03291}"/>
                </a:ext>
              </a:extLst>
            </p:cNvPr>
            <p:cNvSpPr/>
            <p:nvPr/>
          </p:nvSpPr>
          <p:spPr>
            <a:xfrm>
              <a:off x="6810861" y="4451692"/>
              <a:ext cx="2215671" cy="461665"/>
            </a:xfrm>
            <a:prstGeom prst="rect">
              <a:avLst/>
            </a:prstGeom>
          </p:spPr>
          <p:txBody>
            <a:bodyPr wrap="none">
              <a:spAutoFit/>
            </a:bodyPr>
            <a:lstStyle/>
            <a:p>
              <a:r>
                <a:rPr lang="en-US" sz="2400" dirty="0">
                  <a:latin typeface="Roboto" panose="02000000000000000000" pitchFamily="2" charset="0"/>
                  <a:ea typeface="Roboto" panose="02000000000000000000" pitchFamily="2" charset="0"/>
                </a:rPr>
                <a:t>Splash scherm</a:t>
              </a:r>
            </a:p>
          </p:txBody>
        </p:sp>
      </p:grpSp>
      <p:grpSp>
        <p:nvGrpSpPr>
          <p:cNvPr id="14" name="Group 13">
            <a:extLst>
              <a:ext uri="{FF2B5EF4-FFF2-40B4-BE49-F238E27FC236}">
                <a16:creationId xmlns:a16="http://schemas.microsoft.com/office/drawing/2014/main" id="{294E67DF-5FAA-377E-8651-45C9CFA504E1}"/>
              </a:ext>
            </a:extLst>
          </p:cNvPr>
          <p:cNvGrpSpPr/>
          <p:nvPr/>
        </p:nvGrpSpPr>
        <p:grpSpPr>
          <a:xfrm>
            <a:off x="4954531" y="4217212"/>
            <a:ext cx="2904214" cy="728141"/>
            <a:chOff x="5979650" y="4318455"/>
            <a:chExt cx="2904214" cy="728141"/>
          </a:xfrm>
        </p:grpSpPr>
        <p:pic>
          <p:nvPicPr>
            <p:cNvPr id="16" name="Graphic 15" descr="Checklist with solid fill">
              <a:extLst>
                <a:ext uri="{FF2B5EF4-FFF2-40B4-BE49-F238E27FC236}">
                  <a16:creationId xmlns:a16="http://schemas.microsoft.com/office/drawing/2014/main" id="{E5A08410-B087-57CA-1253-E4D6CFFB0744}"/>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979650" y="4318455"/>
              <a:ext cx="728141" cy="728141"/>
            </a:xfrm>
            <a:prstGeom prst="rect">
              <a:avLst/>
            </a:prstGeom>
          </p:spPr>
        </p:pic>
        <p:sp>
          <p:nvSpPr>
            <p:cNvPr id="17" name="Rectangle 16">
              <a:extLst>
                <a:ext uri="{FF2B5EF4-FFF2-40B4-BE49-F238E27FC236}">
                  <a16:creationId xmlns:a16="http://schemas.microsoft.com/office/drawing/2014/main" id="{93804363-9085-C7C6-4462-6474B85AB440}"/>
                </a:ext>
              </a:extLst>
            </p:cNvPr>
            <p:cNvSpPr/>
            <p:nvPr/>
          </p:nvSpPr>
          <p:spPr>
            <a:xfrm>
              <a:off x="6810861" y="4451692"/>
              <a:ext cx="2073003" cy="461665"/>
            </a:xfrm>
            <a:prstGeom prst="rect">
              <a:avLst/>
            </a:prstGeom>
          </p:spPr>
          <p:txBody>
            <a:bodyPr wrap="none">
              <a:spAutoFit/>
            </a:bodyPr>
            <a:lstStyle/>
            <a:p>
              <a:r>
                <a:rPr lang="en-US" sz="2400" dirty="0" err="1">
                  <a:latin typeface="Roboto" panose="02000000000000000000" pitchFamily="2" charset="0"/>
                  <a:ea typeface="Roboto" panose="02000000000000000000" pitchFamily="2" charset="0"/>
                </a:rPr>
                <a:t>Samenvatting</a:t>
              </a:r>
              <a:endParaRPr lang="en-US" sz="2400" dirty="0">
                <a:latin typeface="Roboto" panose="02000000000000000000" pitchFamily="2" charset="0"/>
                <a:ea typeface="Roboto" panose="02000000000000000000" pitchFamily="2" charset="0"/>
              </a:endParaRPr>
            </a:p>
          </p:txBody>
        </p:sp>
      </p:grpSp>
      <p:grpSp>
        <p:nvGrpSpPr>
          <p:cNvPr id="18" name="Group 17">
            <a:extLst>
              <a:ext uri="{FF2B5EF4-FFF2-40B4-BE49-F238E27FC236}">
                <a16:creationId xmlns:a16="http://schemas.microsoft.com/office/drawing/2014/main" id="{8248330B-7774-7946-50CA-37D406D54F52}"/>
              </a:ext>
            </a:extLst>
          </p:cNvPr>
          <p:cNvGrpSpPr/>
          <p:nvPr/>
        </p:nvGrpSpPr>
        <p:grpSpPr>
          <a:xfrm>
            <a:off x="4954531" y="1987698"/>
            <a:ext cx="3119017" cy="728141"/>
            <a:chOff x="5979650" y="4318455"/>
            <a:chExt cx="3119017" cy="728141"/>
          </a:xfrm>
        </p:grpSpPr>
        <p:pic>
          <p:nvPicPr>
            <p:cNvPr id="19" name="Graphic 18" descr="Hamburger Menu Icon with solid fill">
              <a:extLst>
                <a:ext uri="{FF2B5EF4-FFF2-40B4-BE49-F238E27FC236}">
                  <a16:creationId xmlns:a16="http://schemas.microsoft.com/office/drawing/2014/main" id="{05C4846B-C248-6C93-6DC5-56CD0AD507A3}"/>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5979650" y="4318455"/>
              <a:ext cx="728141" cy="728141"/>
            </a:xfrm>
            <a:prstGeom prst="rect">
              <a:avLst/>
            </a:prstGeom>
          </p:spPr>
        </p:pic>
        <p:sp>
          <p:nvSpPr>
            <p:cNvPr id="20" name="Rectangle 19">
              <a:extLst>
                <a:ext uri="{FF2B5EF4-FFF2-40B4-BE49-F238E27FC236}">
                  <a16:creationId xmlns:a16="http://schemas.microsoft.com/office/drawing/2014/main" id="{45B9B5D6-7254-B06F-7583-F63489046504}"/>
                </a:ext>
              </a:extLst>
            </p:cNvPr>
            <p:cNvSpPr/>
            <p:nvPr/>
          </p:nvSpPr>
          <p:spPr>
            <a:xfrm>
              <a:off x="6810861" y="4451692"/>
              <a:ext cx="2287806" cy="461665"/>
            </a:xfrm>
            <a:prstGeom prst="rect">
              <a:avLst/>
            </a:prstGeom>
          </p:spPr>
          <p:txBody>
            <a:bodyPr wrap="none">
              <a:spAutoFit/>
            </a:bodyPr>
            <a:lstStyle/>
            <a:p>
              <a:r>
                <a:rPr lang="en-US" sz="2400" dirty="0" err="1">
                  <a:latin typeface="Roboto" panose="02000000000000000000" pitchFamily="2" charset="0"/>
                  <a:ea typeface="Roboto" panose="02000000000000000000" pitchFamily="2" charset="0"/>
                </a:rPr>
                <a:t>Inhoudsopgave</a:t>
              </a:r>
              <a:endParaRPr lang="en-US" sz="2400" dirty="0">
                <a:latin typeface="Roboto" panose="02000000000000000000" pitchFamily="2" charset="0"/>
                <a:ea typeface="Roboto" panose="02000000000000000000" pitchFamily="2" charset="0"/>
              </a:endParaRPr>
            </a:p>
          </p:txBody>
        </p:sp>
      </p:grpSp>
      <p:pic>
        <p:nvPicPr>
          <p:cNvPr id="8" name="Audio 7">
            <a:extLst>
              <a:ext uri="{FF2B5EF4-FFF2-40B4-BE49-F238E27FC236}">
                <a16:creationId xmlns:a16="http://schemas.microsoft.com/office/drawing/2014/main" id="{FEB9C66E-701F-8477-5AE6-AA75AFF46CCD}"/>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3310544947"/>
      </p:ext>
    </p:extLst>
  </p:cSld>
  <p:clrMapOvr>
    <a:masterClrMapping/>
  </p:clrMapOvr>
  <mc:AlternateContent xmlns:mc="http://schemas.openxmlformats.org/markup-compatibility/2006">
    <mc:Choice xmlns:p14="http://schemas.microsoft.com/office/powerpoint/2010/main" Requires="p14">
      <p:transition spd="slow" p14:dur="2000" advTm="20277"/>
    </mc:Choice>
    <mc:Fallback>
      <p:transition spd="slow" advTm="20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descr="Chat bubble with solid fill">
            <a:extLst>
              <a:ext uri="{FF2B5EF4-FFF2-40B4-BE49-F238E27FC236}">
                <a16:creationId xmlns:a16="http://schemas.microsoft.com/office/drawing/2014/main" id="{2E38E6C4-DC95-FDE1-DF97-5280A66AAD1B}"/>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344846" y="2579674"/>
            <a:ext cx="1440200" cy="1440200"/>
          </a:xfrm>
          <a:prstGeom prst="rect">
            <a:avLst/>
          </a:prstGeom>
        </p:spPr>
      </p:pic>
      <p:pic>
        <p:nvPicPr>
          <p:cNvPr id="4" name="Graphic 3" descr="Add">
            <a:extLst>
              <a:ext uri="{FF2B5EF4-FFF2-40B4-BE49-F238E27FC236}">
                <a16:creationId xmlns:a16="http://schemas.microsoft.com/office/drawing/2014/main" id="{82F449B1-649C-00F8-A957-E3160AF3B6B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35040" y="2778141"/>
            <a:ext cx="1043266" cy="1043266"/>
          </a:xfrm>
          <a:prstGeom prst="rect">
            <a:avLst/>
          </a:prstGeom>
        </p:spPr>
      </p:pic>
      <p:sp>
        <p:nvSpPr>
          <p:cNvPr id="5" name="Equal 4">
            <a:extLst>
              <a:ext uri="{FF2B5EF4-FFF2-40B4-BE49-F238E27FC236}">
                <a16:creationId xmlns:a16="http://schemas.microsoft.com/office/drawing/2014/main" id="{693E3289-715D-846F-F9FA-E1E1D812DD47}"/>
              </a:ext>
            </a:extLst>
          </p:cNvPr>
          <p:cNvSpPr/>
          <p:nvPr/>
        </p:nvSpPr>
        <p:spPr>
          <a:xfrm>
            <a:off x="7513694" y="2800711"/>
            <a:ext cx="1285103" cy="998127"/>
          </a:xfrm>
          <a:prstGeom prst="mathEqual">
            <a:avLst>
              <a:gd name="adj1" fmla="val 13443"/>
              <a:gd name="adj2" fmla="val 1542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chemeClr val="tx1"/>
              </a:solidFill>
            </a:endParaRPr>
          </a:p>
        </p:txBody>
      </p:sp>
      <p:pic>
        <p:nvPicPr>
          <p:cNvPr id="6" name="Graphic 5">
            <a:extLst>
              <a:ext uri="{FF2B5EF4-FFF2-40B4-BE49-F238E27FC236}">
                <a16:creationId xmlns:a16="http://schemas.microsoft.com/office/drawing/2014/main" id="{F9AB89A5-56CB-ED1D-4677-9D89B72B64C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496391" y="2416956"/>
            <a:ext cx="1765636" cy="1765636"/>
          </a:xfrm>
          <a:prstGeom prst="rect">
            <a:avLst/>
          </a:prstGeom>
        </p:spPr>
      </p:pic>
      <p:pic>
        <p:nvPicPr>
          <p:cNvPr id="7" name="Graphic 6" descr="Image">
            <a:extLst>
              <a:ext uri="{FF2B5EF4-FFF2-40B4-BE49-F238E27FC236}">
                <a16:creationId xmlns:a16="http://schemas.microsoft.com/office/drawing/2014/main" id="{0317FAB5-30FF-701F-5C2E-63451905AE6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528300" y="2579674"/>
            <a:ext cx="1440200" cy="1440200"/>
          </a:xfrm>
          <a:prstGeom prst="rect">
            <a:avLst/>
          </a:prstGeom>
        </p:spPr>
      </p:pic>
      <p:sp>
        <p:nvSpPr>
          <p:cNvPr id="8" name="TextBox 7">
            <a:extLst>
              <a:ext uri="{FF2B5EF4-FFF2-40B4-BE49-F238E27FC236}">
                <a16:creationId xmlns:a16="http://schemas.microsoft.com/office/drawing/2014/main" id="{E7FD917D-423E-2BB7-C452-39D991EF3A84}"/>
              </a:ext>
            </a:extLst>
          </p:cNvPr>
          <p:cNvSpPr txBox="1"/>
          <p:nvPr/>
        </p:nvSpPr>
        <p:spPr>
          <a:xfrm>
            <a:off x="1110998" y="4019874"/>
            <a:ext cx="1907895" cy="954107"/>
          </a:xfrm>
          <a:prstGeom prst="rect">
            <a:avLst/>
          </a:prstGeom>
          <a:noFill/>
        </p:spPr>
        <p:txBody>
          <a:bodyPr wrap="none" rtlCol="0">
            <a:spAutoFit/>
          </a:bodyPr>
          <a:lstStyle/>
          <a:p>
            <a:pPr algn="ctr"/>
            <a:r>
              <a:rPr lang="en-US" sz="2800" dirty="0" err="1">
                <a:latin typeface="Roboto" panose="02000000000000000000" pitchFamily="2" charset="0"/>
                <a:ea typeface="Roboto" panose="02000000000000000000" pitchFamily="2" charset="0"/>
              </a:rPr>
              <a:t>Gesproken</a:t>
            </a:r>
            <a:endParaRPr lang="en-US" sz="2800" dirty="0">
              <a:latin typeface="Roboto" panose="02000000000000000000" pitchFamily="2" charset="0"/>
              <a:ea typeface="Roboto" panose="02000000000000000000" pitchFamily="2" charset="0"/>
            </a:endParaRPr>
          </a:p>
          <a:p>
            <a:pPr algn="ctr"/>
            <a:r>
              <a:rPr lang="en-US" sz="2800" dirty="0" err="1">
                <a:latin typeface="Roboto" panose="02000000000000000000" pitchFamily="2" charset="0"/>
                <a:ea typeface="Roboto" panose="02000000000000000000" pitchFamily="2" charset="0"/>
              </a:rPr>
              <a:t>woord</a:t>
            </a:r>
            <a:endParaRPr lang="en-US" sz="2800" dirty="0">
              <a:latin typeface="Roboto" panose="02000000000000000000" pitchFamily="2" charset="0"/>
              <a:ea typeface="Roboto" panose="02000000000000000000" pitchFamily="2" charset="0"/>
            </a:endParaRPr>
          </a:p>
        </p:txBody>
      </p:sp>
      <p:sp>
        <p:nvSpPr>
          <p:cNvPr id="9" name="TextBox 8">
            <a:extLst>
              <a:ext uri="{FF2B5EF4-FFF2-40B4-BE49-F238E27FC236}">
                <a16:creationId xmlns:a16="http://schemas.microsoft.com/office/drawing/2014/main" id="{EC827BDA-7D57-A9BD-6230-4356DF7256DD}"/>
              </a:ext>
            </a:extLst>
          </p:cNvPr>
          <p:cNvSpPr txBox="1"/>
          <p:nvPr/>
        </p:nvSpPr>
        <p:spPr>
          <a:xfrm>
            <a:off x="5111334" y="4019874"/>
            <a:ext cx="2292615" cy="523220"/>
          </a:xfrm>
          <a:prstGeom prst="rect">
            <a:avLst/>
          </a:prstGeom>
          <a:noFill/>
        </p:spPr>
        <p:txBody>
          <a:bodyPr wrap="none" rtlCol="0">
            <a:spAutoFit/>
          </a:bodyPr>
          <a:lstStyle/>
          <a:p>
            <a:pPr algn="ctr"/>
            <a:r>
              <a:rPr lang="en-US" sz="2800" dirty="0" err="1">
                <a:latin typeface="Roboto" panose="02000000000000000000" pitchFamily="2" charset="0"/>
                <a:ea typeface="Roboto" panose="02000000000000000000" pitchFamily="2" charset="0"/>
              </a:rPr>
              <a:t>Afbeeldingen</a:t>
            </a:r>
            <a:endParaRPr lang="en-US" sz="2800" dirty="0">
              <a:latin typeface="Roboto" panose="02000000000000000000" pitchFamily="2" charset="0"/>
              <a:ea typeface="Roboto" panose="02000000000000000000" pitchFamily="2" charset="0"/>
            </a:endParaRPr>
          </a:p>
        </p:txBody>
      </p:sp>
      <p:pic>
        <p:nvPicPr>
          <p:cNvPr id="14" name="Audio 13">
            <a:extLst>
              <a:ext uri="{FF2B5EF4-FFF2-40B4-BE49-F238E27FC236}">
                <a16:creationId xmlns:a16="http://schemas.microsoft.com/office/drawing/2014/main" id="{25A00918-9A90-0D25-5131-556B41E464BE}"/>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3017784759"/>
      </p:ext>
    </p:extLst>
  </p:cSld>
  <p:clrMapOvr>
    <a:masterClrMapping/>
  </p:clrMapOvr>
  <mc:AlternateContent xmlns:mc="http://schemas.openxmlformats.org/markup-compatibility/2006">
    <mc:Choice xmlns:p14="http://schemas.microsoft.com/office/powerpoint/2010/main" Requires="p14">
      <p:transition spd="slow" p14:dur="2000" advTm="13589"/>
    </mc:Choice>
    <mc:Fallback>
      <p:transition spd="slow" advTm="13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4"/>
                </p:tgtEl>
              </p:cMediaNode>
            </p:audio>
          </p:childTnLst>
        </p:cTn>
      </p:par>
    </p:tnLst>
    <p:bldLst>
      <p:bldP spid="5" grpId="0" animBg="1"/>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78403-DADC-331B-9B3B-D17552C38518}"/>
            </a:ext>
          </a:extLst>
        </p:cNvPr>
        <p:cNvGrpSpPr/>
        <p:nvPr/>
      </p:nvGrpSpPr>
      <p:grpSpPr>
        <a:xfrm>
          <a:off x="0" y="0"/>
          <a:ext cx="0" cy="0"/>
          <a:chOff x="0" y="0"/>
          <a:chExt cx="0" cy="0"/>
        </a:xfrm>
      </p:grpSpPr>
      <p:pic>
        <p:nvPicPr>
          <p:cNvPr id="2" name="Graphic 1" descr="Chat bubble with solid fill">
            <a:extLst>
              <a:ext uri="{FF2B5EF4-FFF2-40B4-BE49-F238E27FC236}">
                <a16:creationId xmlns:a16="http://schemas.microsoft.com/office/drawing/2014/main" id="{41C14A55-F148-1D21-A2B7-4565E8E124A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344846" y="2579674"/>
            <a:ext cx="1440200" cy="1440200"/>
          </a:xfrm>
          <a:prstGeom prst="rect">
            <a:avLst/>
          </a:prstGeom>
        </p:spPr>
      </p:pic>
      <p:pic>
        <p:nvPicPr>
          <p:cNvPr id="4" name="Graphic 3" descr="Add">
            <a:extLst>
              <a:ext uri="{FF2B5EF4-FFF2-40B4-BE49-F238E27FC236}">
                <a16:creationId xmlns:a16="http://schemas.microsoft.com/office/drawing/2014/main" id="{055027F6-9E1F-037E-3A91-2D906D0FF6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35040" y="2778141"/>
            <a:ext cx="1043266" cy="1043266"/>
          </a:xfrm>
          <a:prstGeom prst="rect">
            <a:avLst/>
          </a:prstGeom>
        </p:spPr>
      </p:pic>
      <p:sp>
        <p:nvSpPr>
          <p:cNvPr id="5" name="Equal 4">
            <a:extLst>
              <a:ext uri="{FF2B5EF4-FFF2-40B4-BE49-F238E27FC236}">
                <a16:creationId xmlns:a16="http://schemas.microsoft.com/office/drawing/2014/main" id="{7B73E538-1AFC-742E-64F3-E0D18C206A0C}"/>
              </a:ext>
            </a:extLst>
          </p:cNvPr>
          <p:cNvSpPr/>
          <p:nvPr/>
        </p:nvSpPr>
        <p:spPr>
          <a:xfrm>
            <a:off x="7513694" y="2800711"/>
            <a:ext cx="1285103" cy="998127"/>
          </a:xfrm>
          <a:prstGeom prst="mathEqual">
            <a:avLst>
              <a:gd name="adj1" fmla="val 13443"/>
              <a:gd name="adj2" fmla="val 1542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chemeClr val="tx1"/>
              </a:solidFill>
            </a:endParaRPr>
          </a:p>
        </p:txBody>
      </p:sp>
      <p:pic>
        <p:nvPicPr>
          <p:cNvPr id="6" name="Graphic 5">
            <a:extLst>
              <a:ext uri="{FF2B5EF4-FFF2-40B4-BE49-F238E27FC236}">
                <a16:creationId xmlns:a16="http://schemas.microsoft.com/office/drawing/2014/main" id="{6BAB8D51-0C21-E452-1665-2C6C3C8BE5C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96391" y="2416956"/>
            <a:ext cx="1765636" cy="1765636"/>
          </a:xfrm>
          <a:prstGeom prst="rect">
            <a:avLst/>
          </a:prstGeom>
        </p:spPr>
      </p:pic>
      <p:pic>
        <p:nvPicPr>
          <p:cNvPr id="7" name="Graphic 6" descr="Image">
            <a:extLst>
              <a:ext uri="{FF2B5EF4-FFF2-40B4-BE49-F238E27FC236}">
                <a16:creationId xmlns:a16="http://schemas.microsoft.com/office/drawing/2014/main" id="{3422838B-A18A-F532-BE82-3ABB1CCF3C8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28300" y="2579674"/>
            <a:ext cx="1440200" cy="1440200"/>
          </a:xfrm>
          <a:prstGeom prst="rect">
            <a:avLst/>
          </a:prstGeom>
        </p:spPr>
      </p:pic>
      <p:sp>
        <p:nvSpPr>
          <p:cNvPr id="8" name="TextBox 7">
            <a:extLst>
              <a:ext uri="{FF2B5EF4-FFF2-40B4-BE49-F238E27FC236}">
                <a16:creationId xmlns:a16="http://schemas.microsoft.com/office/drawing/2014/main" id="{28154BE8-9A7C-C526-F698-1571683B6BC8}"/>
              </a:ext>
            </a:extLst>
          </p:cNvPr>
          <p:cNvSpPr txBox="1"/>
          <p:nvPr/>
        </p:nvSpPr>
        <p:spPr>
          <a:xfrm>
            <a:off x="1110998" y="4019874"/>
            <a:ext cx="1907895" cy="954107"/>
          </a:xfrm>
          <a:prstGeom prst="rect">
            <a:avLst/>
          </a:prstGeom>
          <a:noFill/>
        </p:spPr>
        <p:txBody>
          <a:bodyPr wrap="none" rtlCol="0">
            <a:spAutoFit/>
          </a:bodyPr>
          <a:lstStyle/>
          <a:p>
            <a:pPr algn="ctr"/>
            <a:r>
              <a:rPr lang="en-US" sz="2800" dirty="0" err="1">
                <a:latin typeface="Roboto" panose="02000000000000000000" pitchFamily="2" charset="0"/>
                <a:ea typeface="Roboto" panose="02000000000000000000" pitchFamily="2" charset="0"/>
              </a:rPr>
              <a:t>Gesproken</a:t>
            </a:r>
            <a:endParaRPr lang="en-US" sz="2800" dirty="0">
              <a:latin typeface="Roboto" panose="02000000000000000000" pitchFamily="2" charset="0"/>
              <a:ea typeface="Roboto" panose="02000000000000000000" pitchFamily="2" charset="0"/>
            </a:endParaRPr>
          </a:p>
          <a:p>
            <a:pPr algn="ctr"/>
            <a:r>
              <a:rPr lang="en-US" sz="2800" dirty="0" err="1">
                <a:latin typeface="Roboto" panose="02000000000000000000" pitchFamily="2" charset="0"/>
                <a:ea typeface="Roboto" panose="02000000000000000000" pitchFamily="2" charset="0"/>
              </a:rPr>
              <a:t>woord</a:t>
            </a:r>
            <a:endParaRPr lang="en-US" sz="2800" dirty="0">
              <a:latin typeface="Roboto" panose="02000000000000000000" pitchFamily="2" charset="0"/>
              <a:ea typeface="Roboto" panose="02000000000000000000" pitchFamily="2" charset="0"/>
            </a:endParaRPr>
          </a:p>
        </p:txBody>
      </p:sp>
      <p:sp>
        <p:nvSpPr>
          <p:cNvPr id="9" name="TextBox 8">
            <a:extLst>
              <a:ext uri="{FF2B5EF4-FFF2-40B4-BE49-F238E27FC236}">
                <a16:creationId xmlns:a16="http://schemas.microsoft.com/office/drawing/2014/main" id="{E30916AD-9236-C3D0-BF6E-F1CD99AA0414}"/>
              </a:ext>
            </a:extLst>
          </p:cNvPr>
          <p:cNvSpPr txBox="1"/>
          <p:nvPr/>
        </p:nvSpPr>
        <p:spPr>
          <a:xfrm>
            <a:off x="5111334" y="4019874"/>
            <a:ext cx="2292615" cy="523220"/>
          </a:xfrm>
          <a:prstGeom prst="rect">
            <a:avLst/>
          </a:prstGeom>
          <a:noFill/>
        </p:spPr>
        <p:txBody>
          <a:bodyPr wrap="none" rtlCol="0">
            <a:spAutoFit/>
          </a:bodyPr>
          <a:lstStyle/>
          <a:p>
            <a:pPr algn="ctr"/>
            <a:r>
              <a:rPr lang="en-US" sz="2800" dirty="0" err="1">
                <a:latin typeface="Roboto" panose="02000000000000000000" pitchFamily="2" charset="0"/>
                <a:ea typeface="Roboto" panose="02000000000000000000" pitchFamily="2" charset="0"/>
              </a:rPr>
              <a:t>Afbeeldingen</a:t>
            </a:r>
            <a:endParaRPr lang="en-US" sz="2800" dirty="0">
              <a:latin typeface="Roboto" panose="02000000000000000000" pitchFamily="2" charset="0"/>
              <a:ea typeface="Roboto" panose="02000000000000000000" pitchFamily="2" charset="0"/>
            </a:endParaRPr>
          </a:p>
        </p:txBody>
      </p:sp>
      <p:pic>
        <p:nvPicPr>
          <p:cNvPr id="11" name="Audio 10">
            <a:extLst>
              <a:ext uri="{FF2B5EF4-FFF2-40B4-BE49-F238E27FC236}">
                <a16:creationId xmlns:a16="http://schemas.microsoft.com/office/drawing/2014/main" id="{DF97B4C9-7303-C0BE-E5AF-CF86911D151F}"/>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007375724"/>
      </p:ext>
    </p:extLst>
  </p:cSld>
  <p:clrMapOvr>
    <a:masterClrMapping/>
  </p:clrMapOvr>
  <mc:AlternateContent xmlns:mc="http://schemas.openxmlformats.org/markup-compatibility/2006">
    <mc:Choice xmlns:p14="http://schemas.microsoft.com/office/powerpoint/2010/main" Requires="p14">
      <p:transition spd="slow" p14:dur="2000" advTm="8864"/>
    </mc:Choice>
    <mc:Fallback>
      <p:transition spd="slow" advTm="8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7C1588B-2C7A-19F7-E53C-98019D529C6F}"/>
              </a:ext>
            </a:extLst>
          </p:cNvPr>
          <p:cNvPicPr>
            <a:picLocks noChangeAspect="1"/>
          </p:cNvPicPr>
          <p:nvPr/>
        </p:nvPicPr>
        <p:blipFill>
          <a:blip r:embed="rId5">
            <a:extLst>
              <a:ext uri="{96DAC541-7B7A-43D3-8B79-37D633B846F1}">
                <asvg:svgBlip xmlns:asvg="http://schemas.microsoft.com/office/drawing/2016/SVG/main" r:embed="rId6"/>
              </a:ext>
            </a:extLst>
          </a:blip>
          <a:srcRect r="24041"/>
          <a:stretch/>
        </p:blipFill>
        <p:spPr>
          <a:xfrm>
            <a:off x="3302627" y="2180047"/>
            <a:ext cx="5586747" cy="2497906"/>
          </a:xfrm>
          <a:prstGeom prst="rect">
            <a:avLst/>
          </a:prstGeom>
        </p:spPr>
      </p:pic>
      <p:sp>
        <p:nvSpPr>
          <p:cNvPr id="4" name="TextBox 3">
            <a:extLst>
              <a:ext uri="{FF2B5EF4-FFF2-40B4-BE49-F238E27FC236}">
                <a16:creationId xmlns:a16="http://schemas.microsoft.com/office/drawing/2014/main" id="{FC243957-F593-ADDB-486F-A1B8BEC374FB}"/>
              </a:ext>
            </a:extLst>
          </p:cNvPr>
          <p:cNvSpPr txBox="1"/>
          <p:nvPr/>
        </p:nvSpPr>
        <p:spPr>
          <a:xfrm>
            <a:off x="3048000" y="4416343"/>
            <a:ext cx="6096000" cy="523220"/>
          </a:xfrm>
          <a:prstGeom prst="rect">
            <a:avLst/>
          </a:prstGeom>
          <a:noFill/>
        </p:spPr>
        <p:txBody>
          <a:bodyPr wrap="square">
            <a:spAutoFit/>
          </a:bodyPr>
          <a:lstStyle/>
          <a:p>
            <a:pPr algn="ctr"/>
            <a:r>
              <a:rPr lang="nl-NL" sz="2800" b="1" dirty="0">
                <a:solidFill>
                  <a:schemeClr val="accent4"/>
                </a:solidFill>
                <a:latin typeface="Sora" pitchFamily="2" charset="0"/>
                <a:ea typeface="Roboto" panose="02000000000000000000" pitchFamily="2" charset="0"/>
                <a:cs typeface="Sora" pitchFamily="2" charset="0"/>
                <a:hlinkClick r:id="rId7">
                  <a:extLst>
                    <a:ext uri="{A12FA001-AC4F-418D-AE19-62706E023703}">
                      <ahyp:hlinkClr xmlns:ahyp="http://schemas.microsoft.com/office/drawing/2018/hyperlinkcolor" val="tx"/>
                    </a:ext>
                  </a:extLst>
                </a:hlinkClick>
              </a:rPr>
              <a:t>kennisclip@docentendag.info</a:t>
            </a:r>
            <a:r>
              <a:rPr lang="nl-NL" sz="2800" b="1" dirty="0">
                <a:solidFill>
                  <a:schemeClr val="accent4"/>
                </a:solidFill>
                <a:latin typeface="Sora" pitchFamily="2" charset="0"/>
                <a:ea typeface="Roboto" panose="02000000000000000000" pitchFamily="2" charset="0"/>
                <a:cs typeface="Sora" pitchFamily="2" charset="0"/>
              </a:rPr>
              <a:t> </a:t>
            </a:r>
          </a:p>
        </p:txBody>
      </p:sp>
      <p:pic>
        <p:nvPicPr>
          <p:cNvPr id="6" name="Audio 5">
            <a:extLst>
              <a:ext uri="{FF2B5EF4-FFF2-40B4-BE49-F238E27FC236}">
                <a16:creationId xmlns:a16="http://schemas.microsoft.com/office/drawing/2014/main" id="{829CBC2A-96F3-A360-B504-E9A6F256B89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341824728"/>
      </p:ext>
    </p:extLst>
  </p:cSld>
  <p:clrMapOvr>
    <a:masterClrMapping/>
  </p:clrMapOvr>
  <mc:AlternateContent xmlns:mc="http://schemas.openxmlformats.org/markup-compatibility/2006">
    <mc:Choice xmlns:p14="http://schemas.microsoft.com/office/powerpoint/2010/main" Requires="p14">
      <p:transition spd="slow" p14:dur="2000" advTm="13199"/>
    </mc:Choice>
    <mc:Fallback>
      <p:transition spd="slow" advTm="13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14975-E859-A50D-41C0-808EA86E8E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ABBC01-18B0-6A8E-43EE-B21E0355CD60}"/>
              </a:ext>
            </a:extLst>
          </p:cNvPr>
          <p:cNvSpPr>
            <a:spLocks noGrp="1"/>
          </p:cNvSpPr>
          <p:nvPr>
            <p:ph type="title"/>
          </p:nvPr>
        </p:nvSpPr>
        <p:spPr/>
        <p:txBody>
          <a:bodyPr/>
          <a:lstStyle/>
          <a:p>
            <a:r>
              <a:rPr lang="en-US" dirty="0" err="1"/>
              <a:t>Inhoud</a:t>
            </a:r>
            <a:endParaRPr lang="en-US" dirty="0"/>
          </a:p>
        </p:txBody>
      </p:sp>
      <p:pic>
        <p:nvPicPr>
          <p:cNvPr id="4" name="Picture 3">
            <a:extLst>
              <a:ext uri="{FF2B5EF4-FFF2-40B4-BE49-F238E27FC236}">
                <a16:creationId xmlns:a16="http://schemas.microsoft.com/office/drawing/2014/main" id="{B4D57A7B-6E28-F3B5-A1E6-BFA61036FCF8}"/>
              </a:ext>
            </a:extLst>
          </p:cNvPr>
          <p:cNvPicPr>
            <a:picLocks noChangeAspect="1"/>
          </p:cNvPicPr>
          <p:nvPr/>
        </p:nvPicPr>
        <p:blipFill>
          <a:blip r:embed="rId4"/>
          <a:stretch>
            <a:fillRect/>
          </a:stretch>
        </p:blipFill>
        <p:spPr>
          <a:xfrm>
            <a:off x="132521" y="2617925"/>
            <a:ext cx="3743739" cy="2105853"/>
          </a:xfrm>
          <a:prstGeom prst="rect">
            <a:avLst/>
          </a:prstGeom>
        </p:spPr>
      </p:pic>
      <p:pic>
        <p:nvPicPr>
          <p:cNvPr id="7" name="Picture 6">
            <a:extLst>
              <a:ext uri="{FF2B5EF4-FFF2-40B4-BE49-F238E27FC236}">
                <a16:creationId xmlns:a16="http://schemas.microsoft.com/office/drawing/2014/main" id="{0347CA42-9502-69D9-EE30-5C25D4BC5A72}"/>
              </a:ext>
            </a:extLst>
          </p:cNvPr>
          <p:cNvPicPr>
            <a:picLocks noChangeAspect="1"/>
          </p:cNvPicPr>
          <p:nvPr/>
        </p:nvPicPr>
        <p:blipFill>
          <a:blip r:embed="rId5"/>
          <a:stretch>
            <a:fillRect/>
          </a:stretch>
        </p:blipFill>
        <p:spPr>
          <a:xfrm>
            <a:off x="4224130" y="2617923"/>
            <a:ext cx="3743739" cy="2105853"/>
          </a:xfrm>
          <a:prstGeom prst="rect">
            <a:avLst/>
          </a:prstGeom>
        </p:spPr>
      </p:pic>
      <p:pic>
        <p:nvPicPr>
          <p:cNvPr id="9" name="Picture 8">
            <a:extLst>
              <a:ext uri="{FF2B5EF4-FFF2-40B4-BE49-F238E27FC236}">
                <a16:creationId xmlns:a16="http://schemas.microsoft.com/office/drawing/2014/main" id="{75E8A700-302D-9609-4DA1-4299F30239C6}"/>
              </a:ext>
            </a:extLst>
          </p:cNvPr>
          <p:cNvPicPr>
            <a:picLocks noChangeAspect="1"/>
          </p:cNvPicPr>
          <p:nvPr/>
        </p:nvPicPr>
        <p:blipFill>
          <a:blip r:embed="rId6"/>
          <a:stretch>
            <a:fillRect/>
          </a:stretch>
        </p:blipFill>
        <p:spPr>
          <a:xfrm>
            <a:off x="8315739" y="2617922"/>
            <a:ext cx="3743739" cy="2105853"/>
          </a:xfrm>
          <a:prstGeom prst="rect">
            <a:avLst/>
          </a:prstGeom>
        </p:spPr>
      </p:pic>
      <p:pic>
        <p:nvPicPr>
          <p:cNvPr id="12" name="Audio 11">
            <a:extLst>
              <a:ext uri="{FF2B5EF4-FFF2-40B4-BE49-F238E27FC236}">
                <a16:creationId xmlns:a16="http://schemas.microsoft.com/office/drawing/2014/main" id="{9E657CEA-A6F4-6AB2-4CDB-A821694FFB0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680955908"/>
      </p:ext>
    </p:extLst>
  </p:cSld>
  <p:clrMapOvr>
    <a:masterClrMapping/>
  </p:clrMapOvr>
  <mc:AlternateContent xmlns:mc="http://schemas.openxmlformats.org/markup-compatibility/2006">
    <mc:Choice xmlns:p14="http://schemas.microsoft.com/office/powerpoint/2010/main" Requires="p14">
      <p:transition spd="slow" p14:dur="2000" advTm="9824"/>
    </mc:Choice>
    <mc:Fallback>
      <p:transition spd="slow" advTm="9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35316-DF4F-4D66-6F11-8FE559D562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76ED42-1A20-51EB-757E-05C6393B72F2}"/>
              </a:ext>
            </a:extLst>
          </p:cNvPr>
          <p:cNvSpPr>
            <a:spLocks noGrp="1"/>
          </p:cNvSpPr>
          <p:nvPr>
            <p:ph type="title"/>
          </p:nvPr>
        </p:nvSpPr>
        <p:spPr/>
        <p:txBody>
          <a:bodyPr/>
          <a:lstStyle/>
          <a:p>
            <a:r>
              <a:rPr lang="en-US" dirty="0" err="1"/>
              <a:t>Inhoud</a:t>
            </a:r>
            <a:endParaRPr lang="en-US" dirty="0"/>
          </a:p>
        </p:txBody>
      </p:sp>
      <p:pic>
        <p:nvPicPr>
          <p:cNvPr id="4" name="Picture 3">
            <a:extLst>
              <a:ext uri="{FF2B5EF4-FFF2-40B4-BE49-F238E27FC236}">
                <a16:creationId xmlns:a16="http://schemas.microsoft.com/office/drawing/2014/main" id="{11C4E620-B703-4A7B-CEE0-158B60A289C0}"/>
              </a:ext>
            </a:extLst>
          </p:cNvPr>
          <p:cNvPicPr>
            <a:picLocks noChangeAspect="1"/>
          </p:cNvPicPr>
          <p:nvPr/>
        </p:nvPicPr>
        <p:blipFill>
          <a:blip r:embed="rId5"/>
          <a:stretch>
            <a:fillRect/>
          </a:stretch>
        </p:blipFill>
        <p:spPr>
          <a:xfrm>
            <a:off x="132521" y="2617925"/>
            <a:ext cx="3743739" cy="2105853"/>
          </a:xfrm>
          <a:prstGeom prst="rect">
            <a:avLst/>
          </a:prstGeom>
        </p:spPr>
      </p:pic>
      <p:pic>
        <p:nvPicPr>
          <p:cNvPr id="7" name="Picture 6">
            <a:extLst>
              <a:ext uri="{FF2B5EF4-FFF2-40B4-BE49-F238E27FC236}">
                <a16:creationId xmlns:a16="http://schemas.microsoft.com/office/drawing/2014/main" id="{46C41391-1EC2-560D-2568-767737854001}"/>
              </a:ext>
            </a:extLst>
          </p:cNvPr>
          <p:cNvPicPr>
            <a:picLocks noChangeAspect="1"/>
          </p:cNvPicPr>
          <p:nvPr/>
        </p:nvPicPr>
        <p:blipFill>
          <a:blip r:embed="rId6">
            <a:duotone>
              <a:schemeClr val="bg2">
                <a:shade val="45000"/>
                <a:satMod val="135000"/>
              </a:schemeClr>
              <a:prstClr val="white"/>
            </a:duotone>
          </a:blip>
          <a:stretch>
            <a:fillRect/>
          </a:stretch>
        </p:blipFill>
        <p:spPr>
          <a:xfrm>
            <a:off x="4224130" y="2617923"/>
            <a:ext cx="3743739" cy="2105853"/>
          </a:xfrm>
          <a:prstGeom prst="rect">
            <a:avLst/>
          </a:prstGeom>
        </p:spPr>
      </p:pic>
      <p:pic>
        <p:nvPicPr>
          <p:cNvPr id="9" name="Picture 8">
            <a:extLst>
              <a:ext uri="{FF2B5EF4-FFF2-40B4-BE49-F238E27FC236}">
                <a16:creationId xmlns:a16="http://schemas.microsoft.com/office/drawing/2014/main" id="{4851B89C-C36B-A674-BD6D-DEA0B2E8B549}"/>
              </a:ext>
            </a:extLst>
          </p:cNvPr>
          <p:cNvPicPr>
            <a:picLocks noChangeAspect="1"/>
          </p:cNvPicPr>
          <p:nvPr/>
        </p:nvPicPr>
        <p:blipFill>
          <a:blip r:embed="rId7">
            <a:duotone>
              <a:schemeClr val="bg2">
                <a:shade val="45000"/>
                <a:satMod val="135000"/>
              </a:schemeClr>
              <a:prstClr val="white"/>
            </a:duotone>
          </a:blip>
          <a:stretch>
            <a:fillRect/>
          </a:stretch>
        </p:blipFill>
        <p:spPr>
          <a:xfrm>
            <a:off x="8315739" y="2617922"/>
            <a:ext cx="3743739" cy="2105853"/>
          </a:xfrm>
          <a:prstGeom prst="rect">
            <a:avLst/>
          </a:prstGeom>
        </p:spPr>
      </p:pic>
      <p:pic>
        <p:nvPicPr>
          <p:cNvPr id="10" name="Audio 9">
            <a:extLst>
              <a:ext uri="{FF2B5EF4-FFF2-40B4-BE49-F238E27FC236}">
                <a16:creationId xmlns:a16="http://schemas.microsoft.com/office/drawing/2014/main" id="{6AB1F9EF-AC23-D97B-7043-5A178540237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093288091"/>
      </p:ext>
    </p:extLst>
  </p:cSld>
  <p:clrMapOvr>
    <a:masterClrMapping/>
  </p:clrMapOvr>
  <mc:AlternateContent xmlns:mc="http://schemas.openxmlformats.org/markup-compatibility/2006">
    <mc:Choice xmlns:p14="http://schemas.microsoft.com/office/powerpoint/2010/main" Requires="p14">
      <p:transition spd="slow" p14:dur="2000" advTm="2816"/>
    </mc:Choice>
    <mc:Fallback>
      <p:transition spd="slow" advTm="2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CAE21-AC48-D815-8B36-4D589A2BF089}"/>
              </a:ext>
            </a:extLst>
          </p:cNvPr>
          <p:cNvSpPr>
            <a:spLocks noGrp="1"/>
          </p:cNvSpPr>
          <p:nvPr>
            <p:ph type="ctrTitle"/>
          </p:nvPr>
        </p:nvSpPr>
        <p:spPr>
          <a:xfrm>
            <a:off x="5009322" y="2235199"/>
            <a:ext cx="6506816" cy="2386584"/>
          </a:xfrm>
        </p:spPr>
        <p:txBody>
          <a:bodyPr anchor="ctr"/>
          <a:lstStyle/>
          <a:p>
            <a:pPr algn="l"/>
            <a:r>
              <a:rPr lang="en-US" dirty="0" err="1"/>
              <a:t>Opmaak</a:t>
            </a:r>
            <a:r>
              <a:rPr lang="en-US" dirty="0"/>
              <a:t> van slides</a:t>
            </a:r>
          </a:p>
        </p:txBody>
      </p:sp>
      <p:pic>
        <p:nvPicPr>
          <p:cNvPr id="5" name="Graphic 4" descr="Blueprint with solid fill">
            <a:extLst>
              <a:ext uri="{FF2B5EF4-FFF2-40B4-BE49-F238E27FC236}">
                <a16:creationId xmlns:a16="http://schemas.microsoft.com/office/drawing/2014/main" id="{53400605-E968-DF75-8EA2-C180EA90ADB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09528" y="2235199"/>
            <a:ext cx="2386584" cy="2386584"/>
          </a:xfrm>
          <a:prstGeom prst="rect">
            <a:avLst/>
          </a:prstGeom>
        </p:spPr>
      </p:pic>
      <p:pic>
        <p:nvPicPr>
          <p:cNvPr id="17" name="Audio 16">
            <a:extLst>
              <a:ext uri="{FF2B5EF4-FFF2-40B4-BE49-F238E27FC236}">
                <a16:creationId xmlns:a16="http://schemas.microsoft.com/office/drawing/2014/main" id="{66C7388C-AA6B-70AA-B741-CACDA0E1585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505981108"/>
      </p:ext>
    </p:extLst>
  </p:cSld>
  <p:clrMapOvr>
    <a:masterClrMapping/>
  </p:clrMapOvr>
  <mc:AlternateContent xmlns:mc="http://schemas.openxmlformats.org/markup-compatibility/2006">
    <mc:Choice xmlns:p14="http://schemas.microsoft.com/office/powerpoint/2010/main" Requires="p14">
      <p:transition spd="slow" p14:dur="2000" advTm="9642"/>
    </mc:Choice>
    <mc:Fallback>
      <p:transition spd="slow" advTm="9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379E23E-1EC6-E49C-BF85-55871F430DA3}"/>
              </a:ext>
            </a:extLst>
          </p:cNvPr>
          <p:cNvSpPr>
            <a:spLocks noGrp="1"/>
          </p:cNvSpPr>
          <p:nvPr>
            <p:ph type="title"/>
          </p:nvPr>
        </p:nvSpPr>
        <p:spPr>
          <a:xfrm>
            <a:off x="838200" y="2002632"/>
            <a:ext cx="10515600" cy="2852737"/>
          </a:xfrm>
        </p:spPr>
        <p:txBody>
          <a:bodyPr anchor="ctr">
            <a:normAutofit/>
          </a:bodyPr>
          <a:lstStyle/>
          <a:p>
            <a:pPr algn="ctr"/>
            <a:r>
              <a:rPr lang="en-NL" sz="7200" b="1" dirty="0">
                <a:latin typeface="Roboto Black" panose="02000000000000000000" pitchFamily="2" charset="0"/>
                <a:ea typeface="Roboto Black" panose="02000000000000000000" pitchFamily="2" charset="0"/>
              </a:rPr>
              <a:t>Less</a:t>
            </a:r>
            <a:r>
              <a:rPr lang="en-NL" sz="7200" dirty="0"/>
              <a:t>     =   </a:t>
            </a:r>
            <a:r>
              <a:rPr lang="en-NL" sz="8000" dirty="0">
                <a:latin typeface="Roboto Thin" panose="02000000000000000000" pitchFamily="2" charset="0"/>
                <a:ea typeface="Roboto Thin" panose="02000000000000000000" pitchFamily="2" charset="0"/>
              </a:rPr>
              <a:t>more</a:t>
            </a:r>
            <a:endParaRPr lang="en-NL" sz="5400" dirty="0">
              <a:latin typeface="Roboto Thin" panose="02000000000000000000" pitchFamily="2" charset="0"/>
              <a:ea typeface="Roboto Thin" panose="02000000000000000000" pitchFamily="2" charset="0"/>
            </a:endParaRPr>
          </a:p>
        </p:txBody>
      </p:sp>
      <p:pic>
        <p:nvPicPr>
          <p:cNvPr id="20" name="Audio 19">
            <a:extLst>
              <a:ext uri="{FF2B5EF4-FFF2-40B4-BE49-F238E27FC236}">
                <a16:creationId xmlns:a16="http://schemas.microsoft.com/office/drawing/2014/main" id="{0DB83EE5-56FD-7F0A-E532-A92AE28386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792188191"/>
      </p:ext>
    </p:extLst>
  </p:cSld>
  <p:clrMapOvr>
    <a:masterClrMapping/>
  </p:clrMapOvr>
  <mc:AlternateContent xmlns:mc="http://schemas.openxmlformats.org/markup-compatibility/2006">
    <mc:Choice xmlns:p14="http://schemas.microsoft.com/office/powerpoint/2010/main" Requires="p14">
      <p:transition spd="slow" p14:dur="2000" advTm="9589"/>
    </mc:Choice>
    <mc:Fallback>
      <p:transition spd="slow" advTm="9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71D42-8961-EEBA-35C0-BC496E1C1BDC}"/>
            </a:ext>
          </a:extLst>
        </p:cNvPr>
        <p:cNvGrpSpPr/>
        <p:nvPr/>
      </p:nvGrpSpPr>
      <p:grpSpPr>
        <a:xfrm>
          <a:off x="0" y="0"/>
          <a:ext cx="0" cy="0"/>
          <a:chOff x="0" y="0"/>
          <a:chExt cx="0" cy="0"/>
        </a:xfrm>
      </p:grpSpPr>
      <p:pic>
        <p:nvPicPr>
          <p:cNvPr id="8" name="Picture 7" descr="A black background with white text&#10;&#10;AI-generated content may be incorrect.">
            <a:extLst>
              <a:ext uri="{FF2B5EF4-FFF2-40B4-BE49-F238E27FC236}">
                <a16:creationId xmlns:a16="http://schemas.microsoft.com/office/drawing/2014/main" id="{372E0544-2FE9-12DF-118D-136FBACC1C56}"/>
              </a:ext>
            </a:extLst>
          </p:cNvPr>
          <p:cNvPicPr>
            <a:picLocks noChangeAspect="1"/>
          </p:cNvPicPr>
          <p:nvPr/>
        </p:nvPicPr>
        <p:blipFill>
          <a:blip r:embed="rId5"/>
          <a:stretch>
            <a:fillRect/>
          </a:stretch>
        </p:blipFill>
        <p:spPr>
          <a:xfrm>
            <a:off x="288602" y="162339"/>
            <a:ext cx="11614795" cy="6533322"/>
          </a:xfrm>
          <a:prstGeom prst="rect">
            <a:avLst/>
          </a:prstGeom>
        </p:spPr>
      </p:pic>
      <p:pic>
        <p:nvPicPr>
          <p:cNvPr id="27" name="Audio 26">
            <a:extLst>
              <a:ext uri="{FF2B5EF4-FFF2-40B4-BE49-F238E27FC236}">
                <a16:creationId xmlns:a16="http://schemas.microsoft.com/office/drawing/2014/main" id="{DF4DFA55-C216-5500-8022-81BE4C4675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081083783"/>
      </p:ext>
    </p:extLst>
  </p:cSld>
  <p:clrMapOvr>
    <a:masterClrMapping/>
  </p:clrMapOvr>
  <mc:AlternateContent xmlns:mc="http://schemas.openxmlformats.org/markup-compatibility/2006">
    <mc:Choice xmlns:p14="http://schemas.microsoft.com/office/powerpoint/2010/main" Requires="p14">
      <p:transition spd="slow" p14:dur="2000" advTm="20650"/>
    </mc:Choice>
    <mc:Fallback>
      <p:transition spd="slow" advTm="20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41729-9CE5-A368-E314-7264E7AC0F0D}"/>
              </a:ext>
            </a:extLst>
          </p:cNvPr>
          <p:cNvSpPr>
            <a:spLocks noGrp="1"/>
          </p:cNvSpPr>
          <p:nvPr>
            <p:ph type="title"/>
          </p:nvPr>
        </p:nvSpPr>
        <p:spPr/>
        <p:txBody>
          <a:bodyPr/>
          <a:lstStyle/>
          <a:p>
            <a:r>
              <a:rPr lang="en-US" dirty="0"/>
              <a:t>Stelling van Pythagoras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7B2AF85-AEFD-0AF7-ED9A-CC8A09E9AF79}"/>
                  </a:ext>
                </a:extLst>
              </p:cNvPr>
              <p:cNvSpPr txBox="1"/>
              <p:nvPr/>
            </p:nvSpPr>
            <p:spPr>
              <a:xfrm>
                <a:off x="7723485" y="3461506"/>
                <a:ext cx="4053579" cy="67710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4400" i="1" smtClean="0">
                              <a:latin typeface="Cambria Math" panose="02040503050406030204" pitchFamily="18" charset="0"/>
                            </a:rPr>
                          </m:ctrlPr>
                        </m:sSupPr>
                        <m:e>
                          <m:r>
                            <a:rPr lang="en-US" sz="4400" i="1" smtClean="0">
                              <a:latin typeface="Cambria Math" panose="02040503050406030204" pitchFamily="18" charset="0"/>
                            </a:rPr>
                            <m:t>𝑎</m:t>
                          </m:r>
                        </m:e>
                        <m:sup>
                          <m:r>
                            <a:rPr lang="en-US" sz="4400" i="1" smtClean="0">
                              <a:latin typeface="Cambria Math" panose="02040503050406030204" pitchFamily="18" charset="0"/>
                            </a:rPr>
                            <m:t>2</m:t>
                          </m:r>
                        </m:sup>
                      </m:sSup>
                      <m:r>
                        <a:rPr lang="en-US" sz="4400" i="1" smtClean="0">
                          <a:latin typeface="Cambria Math" panose="02040503050406030204" pitchFamily="18" charset="0"/>
                        </a:rPr>
                        <m:t>+</m:t>
                      </m:r>
                      <m:sSup>
                        <m:sSupPr>
                          <m:ctrlPr>
                            <a:rPr lang="en-US" sz="4400" i="1" smtClean="0">
                              <a:latin typeface="Cambria Math" panose="02040503050406030204" pitchFamily="18" charset="0"/>
                            </a:rPr>
                          </m:ctrlPr>
                        </m:sSupPr>
                        <m:e>
                          <m:r>
                            <a:rPr lang="en-US" sz="4400" i="1" smtClean="0">
                              <a:latin typeface="Cambria Math" panose="02040503050406030204" pitchFamily="18" charset="0"/>
                            </a:rPr>
                            <m:t>𝑏</m:t>
                          </m:r>
                        </m:e>
                        <m:sup>
                          <m:r>
                            <a:rPr lang="en-US" sz="4400" i="1" smtClean="0">
                              <a:latin typeface="Cambria Math" panose="02040503050406030204" pitchFamily="18" charset="0"/>
                            </a:rPr>
                            <m:t>2</m:t>
                          </m:r>
                        </m:sup>
                      </m:sSup>
                      <m:r>
                        <a:rPr lang="en-US" sz="4400" i="1" smtClean="0">
                          <a:latin typeface="Cambria Math" panose="02040503050406030204" pitchFamily="18" charset="0"/>
                        </a:rPr>
                        <m:t>=</m:t>
                      </m:r>
                      <m:sSup>
                        <m:sSupPr>
                          <m:ctrlPr>
                            <a:rPr lang="en-US" sz="4400" i="1" smtClean="0">
                              <a:latin typeface="Cambria Math" panose="02040503050406030204" pitchFamily="18" charset="0"/>
                            </a:rPr>
                          </m:ctrlPr>
                        </m:sSupPr>
                        <m:e>
                          <m:r>
                            <a:rPr lang="en-US" sz="4400" i="1" smtClean="0">
                              <a:latin typeface="Cambria Math" panose="02040503050406030204" pitchFamily="18" charset="0"/>
                            </a:rPr>
                            <m:t>𝑐</m:t>
                          </m:r>
                        </m:e>
                        <m:sup>
                          <m:r>
                            <a:rPr lang="en-US" sz="4400" i="1" smtClean="0">
                              <a:latin typeface="Cambria Math" panose="02040503050406030204" pitchFamily="18" charset="0"/>
                            </a:rPr>
                            <m:t>2</m:t>
                          </m:r>
                        </m:sup>
                      </m:sSup>
                    </m:oMath>
                  </m:oMathPara>
                </a14:m>
                <a:endParaRPr lang="en-NL" sz="4400" dirty="0"/>
              </a:p>
            </p:txBody>
          </p:sp>
        </mc:Choice>
        <mc:Fallback xmlns="">
          <p:sp>
            <p:nvSpPr>
              <p:cNvPr id="4" name="TextBox 3">
                <a:extLst>
                  <a:ext uri="{FF2B5EF4-FFF2-40B4-BE49-F238E27FC236}">
                    <a16:creationId xmlns:a16="http://schemas.microsoft.com/office/drawing/2014/main" id="{87B2AF85-AEFD-0AF7-ED9A-CC8A09E9AF79}"/>
                  </a:ext>
                </a:extLst>
              </p:cNvPr>
              <p:cNvSpPr txBox="1">
                <a:spLocks noRot="1" noChangeAspect="1" noMove="1" noResize="1" noEditPoints="1" noAdjustHandles="1" noChangeArrowheads="1" noChangeShapeType="1" noTextEdit="1"/>
              </p:cNvSpPr>
              <p:nvPr/>
            </p:nvSpPr>
            <p:spPr>
              <a:xfrm>
                <a:off x="7723485" y="3461506"/>
                <a:ext cx="4053579" cy="677108"/>
              </a:xfrm>
              <a:prstGeom prst="rect">
                <a:avLst/>
              </a:prstGeom>
              <a:blipFill>
                <a:blip r:embed="rId5"/>
                <a:stretch>
                  <a:fillRect b="-7407"/>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D19AFF3F-CFCB-70C1-17AF-84968B173AEE}"/>
              </a:ext>
            </a:extLst>
          </p:cNvPr>
          <p:cNvGrpSpPr/>
          <p:nvPr/>
        </p:nvGrpSpPr>
        <p:grpSpPr>
          <a:xfrm>
            <a:off x="227825" y="2238905"/>
            <a:ext cx="6457219" cy="3889713"/>
            <a:chOff x="2546950" y="1690688"/>
            <a:chExt cx="6457219" cy="3889713"/>
          </a:xfrm>
        </p:grpSpPr>
        <p:grpSp>
          <p:nvGrpSpPr>
            <p:cNvPr id="6" name="Group 5">
              <a:extLst>
                <a:ext uri="{FF2B5EF4-FFF2-40B4-BE49-F238E27FC236}">
                  <a16:creationId xmlns:a16="http://schemas.microsoft.com/office/drawing/2014/main" id="{C538D453-398D-902F-5BF5-1370EEDE199F}"/>
                </a:ext>
              </a:extLst>
            </p:cNvPr>
            <p:cNvGrpSpPr/>
            <p:nvPr/>
          </p:nvGrpSpPr>
          <p:grpSpPr>
            <a:xfrm>
              <a:off x="3187831" y="1690688"/>
              <a:ext cx="5816338" cy="3120272"/>
              <a:chOff x="3187831" y="1690688"/>
              <a:chExt cx="5816338" cy="3120272"/>
            </a:xfrm>
          </p:grpSpPr>
          <p:cxnSp>
            <p:nvCxnSpPr>
              <p:cNvPr id="10" name="Straight Connector 9">
                <a:extLst>
                  <a:ext uri="{FF2B5EF4-FFF2-40B4-BE49-F238E27FC236}">
                    <a16:creationId xmlns:a16="http://schemas.microsoft.com/office/drawing/2014/main" id="{BACB2489-1898-E01F-666E-27F3F6B60810}"/>
                  </a:ext>
                </a:extLst>
              </p:cNvPr>
              <p:cNvCxnSpPr/>
              <p:nvPr/>
            </p:nvCxnSpPr>
            <p:spPr>
              <a:xfrm>
                <a:off x="3187831" y="4283059"/>
                <a:ext cx="678730" cy="0"/>
              </a:xfrm>
              <a:prstGeom prst="line">
                <a:avLst/>
              </a:prstGeom>
              <a:ln w="57150">
                <a:solidFill>
                  <a:schemeClr val="accent1"/>
                </a:solidFill>
              </a:ln>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BBF66642-43C2-81E9-9590-0B829DE83E90}"/>
                  </a:ext>
                </a:extLst>
              </p:cNvPr>
              <p:cNvCxnSpPr>
                <a:cxnSpLocks/>
              </p:cNvCxnSpPr>
              <p:nvPr/>
            </p:nvCxnSpPr>
            <p:spPr>
              <a:xfrm>
                <a:off x="3840304" y="4283059"/>
                <a:ext cx="0" cy="527901"/>
              </a:xfrm>
              <a:prstGeom prst="line">
                <a:avLst/>
              </a:prstGeom>
              <a:ln w="57150">
                <a:solidFill>
                  <a:schemeClr val="accent1"/>
                </a:solidFill>
              </a:ln>
            </p:spPr>
            <p:style>
              <a:lnRef idx="1">
                <a:schemeClr val="accent2"/>
              </a:lnRef>
              <a:fillRef idx="0">
                <a:schemeClr val="accent2"/>
              </a:fillRef>
              <a:effectRef idx="0">
                <a:schemeClr val="accent2"/>
              </a:effectRef>
              <a:fontRef idx="minor">
                <a:schemeClr val="tx1"/>
              </a:fontRef>
            </p:style>
          </p:cxnSp>
          <p:sp>
            <p:nvSpPr>
              <p:cNvPr id="12" name="Right Triangle 11">
                <a:extLst>
                  <a:ext uri="{FF2B5EF4-FFF2-40B4-BE49-F238E27FC236}">
                    <a16:creationId xmlns:a16="http://schemas.microsoft.com/office/drawing/2014/main" id="{CD2D8DAE-E142-8A9D-77E0-701B20A0EBAD}"/>
                  </a:ext>
                </a:extLst>
              </p:cNvPr>
              <p:cNvSpPr/>
              <p:nvPr/>
            </p:nvSpPr>
            <p:spPr>
              <a:xfrm>
                <a:off x="3187831" y="1690688"/>
                <a:ext cx="5816338" cy="3120272"/>
              </a:xfrm>
              <a:prstGeom prst="rtTriangle">
                <a:avLst/>
              </a:prstGeom>
              <a:noFill/>
              <a:ln w="3810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NL"/>
              </a:p>
            </p:txBody>
          </p:sp>
        </p:gr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7FEC139F-6BF5-C7EE-D475-59D1FD937979}"/>
                    </a:ext>
                  </a:extLst>
                </p:cNvPr>
                <p:cNvSpPr/>
                <p:nvPr/>
              </p:nvSpPr>
              <p:spPr>
                <a:xfrm>
                  <a:off x="2546950" y="2838463"/>
                  <a:ext cx="640881" cy="7694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400" i="1" smtClean="0">
                            <a:solidFill>
                              <a:schemeClr val="tx1"/>
                            </a:solidFill>
                            <a:latin typeface="Cambria Math" panose="02040503050406030204" pitchFamily="18" charset="0"/>
                          </a:rPr>
                          <m:t>𝑎</m:t>
                        </m:r>
                      </m:oMath>
                    </m:oMathPara>
                  </a14:m>
                  <a:endParaRPr lang="en-NL" sz="4400" dirty="0">
                    <a:solidFill>
                      <a:schemeClr val="tx1"/>
                    </a:solidFill>
                  </a:endParaRPr>
                </a:p>
              </p:txBody>
            </p:sp>
          </mc:Choice>
          <mc:Fallback xmlns="">
            <p:sp>
              <p:nvSpPr>
                <p:cNvPr id="12" name="Rectangle 11">
                  <a:extLst>
                    <a:ext uri="{FF2B5EF4-FFF2-40B4-BE49-F238E27FC236}">
                      <a16:creationId xmlns:a16="http://schemas.microsoft.com/office/drawing/2014/main" id="{4ECB31CA-80D7-4848-BAAF-559C3675E206}"/>
                    </a:ext>
                  </a:extLst>
                </p:cNvPr>
                <p:cNvSpPr>
                  <a:spLocks noRot="1" noChangeAspect="1" noMove="1" noResize="1" noEditPoints="1" noAdjustHandles="1" noChangeArrowheads="1" noChangeShapeType="1" noTextEdit="1"/>
                </p:cNvSpPr>
                <p:nvPr/>
              </p:nvSpPr>
              <p:spPr>
                <a:xfrm>
                  <a:off x="2546950" y="2838463"/>
                  <a:ext cx="640881" cy="769441"/>
                </a:xfrm>
                <a:prstGeom prst="rect">
                  <a:avLst/>
                </a:prstGeom>
                <a:blipFill>
                  <a:blip r:embed="rId6"/>
                  <a:stretch>
                    <a:fillRect/>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B4AF7809-D511-16A8-7739-43686790BF32}"/>
                    </a:ext>
                  </a:extLst>
                </p:cNvPr>
                <p:cNvSpPr/>
                <p:nvPr/>
              </p:nvSpPr>
              <p:spPr>
                <a:xfrm>
                  <a:off x="5424737" y="4810960"/>
                  <a:ext cx="640881" cy="7694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400" b="0" i="1" smtClean="0">
                            <a:solidFill>
                              <a:schemeClr val="tx1"/>
                            </a:solidFill>
                            <a:latin typeface="Cambria Math" panose="02040503050406030204" pitchFamily="18" charset="0"/>
                          </a:rPr>
                          <m:t>𝑏</m:t>
                        </m:r>
                      </m:oMath>
                    </m:oMathPara>
                  </a14:m>
                  <a:endParaRPr lang="en-NL" sz="4400" dirty="0">
                    <a:solidFill>
                      <a:schemeClr val="tx1"/>
                    </a:solidFill>
                  </a:endParaRPr>
                </a:p>
              </p:txBody>
            </p:sp>
          </mc:Choice>
          <mc:Fallback xmlns="">
            <p:sp>
              <p:nvSpPr>
                <p:cNvPr id="13" name="Rectangle 12">
                  <a:extLst>
                    <a:ext uri="{FF2B5EF4-FFF2-40B4-BE49-F238E27FC236}">
                      <a16:creationId xmlns:a16="http://schemas.microsoft.com/office/drawing/2014/main" id="{6163D23D-323C-E147-A4DF-4DBC4F59CBC8}"/>
                    </a:ext>
                  </a:extLst>
                </p:cNvPr>
                <p:cNvSpPr>
                  <a:spLocks noRot="1" noChangeAspect="1" noMove="1" noResize="1" noEditPoints="1" noAdjustHandles="1" noChangeArrowheads="1" noChangeShapeType="1" noTextEdit="1"/>
                </p:cNvSpPr>
                <p:nvPr/>
              </p:nvSpPr>
              <p:spPr>
                <a:xfrm>
                  <a:off x="5424737" y="4810960"/>
                  <a:ext cx="640881" cy="769441"/>
                </a:xfrm>
                <a:prstGeom prst="rect">
                  <a:avLst/>
                </a:prstGeom>
                <a:blipFill>
                  <a:blip r:embed="rId7"/>
                  <a:stretch>
                    <a:fillRect l="-5882" r="-1961"/>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EC9E67F4-0CBD-1D40-32B9-3E7298210A0B}"/>
                    </a:ext>
                  </a:extLst>
                </p:cNvPr>
                <p:cNvSpPr/>
                <p:nvPr/>
              </p:nvSpPr>
              <p:spPr>
                <a:xfrm>
                  <a:off x="5745178" y="2455184"/>
                  <a:ext cx="590482" cy="7694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400" b="0" i="1" smtClean="0">
                            <a:solidFill>
                              <a:schemeClr val="tx1"/>
                            </a:solidFill>
                            <a:latin typeface="Cambria Math" panose="02040503050406030204" pitchFamily="18" charset="0"/>
                          </a:rPr>
                          <m:t>𝑐</m:t>
                        </m:r>
                      </m:oMath>
                    </m:oMathPara>
                  </a14:m>
                  <a:endParaRPr lang="en-NL" sz="4400" dirty="0">
                    <a:solidFill>
                      <a:schemeClr val="tx1"/>
                    </a:solidFill>
                  </a:endParaRPr>
                </a:p>
              </p:txBody>
            </p:sp>
          </mc:Choice>
          <mc:Fallback xmlns="">
            <p:sp>
              <p:nvSpPr>
                <p:cNvPr id="14" name="Rectangle 13">
                  <a:extLst>
                    <a:ext uri="{FF2B5EF4-FFF2-40B4-BE49-F238E27FC236}">
                      <a16:creationId xmlns:a16="http://schemas.microsoft.com/office/drawing/2014/main" id="{CFF0B9C3-FA64-B94F-83AA-46F6313ED4C3}"/>
                    </a:ext>
                  </a:extLst>
                </p:cNvPr>
                <p:cNvSpPr>
                  <a:spLocks noRot="1" noChangeAspect="1" noMove="1" noResize="1" noEditPoints="1" noAdjustHandles="1" noChangeArrowheads="1" noChangeShapeType="1" noTextEdit="1"/>
                </p:cNvSpPr>
                <p:nvPr/>
              </p:nvSpPr>
              <p:spPr>
                <a:xfrm>
                  <a:off x="5745178" y="2455184"/>
                  <a:ext cx="590482" cy="769441"/>
                </a:xfrm>
                <a:prstGeom prst="rect">
                  <a:avLst/>
                </a:prstGeom>
                <a:blipFill>
                  <a:blip r:embed="rId8"/>
                  <a:stretch>
                    <a:fillRect/>
                  </a:stretch>
                </a:blipFill>
              </p:spPr>
              <p:txBody>
                <a:bodyPr/>
                <a:lstStyle/>
                <a:p>
                  <a:r>
                    <a:rPr lang="en-NL">
                      <a:noFill/>
                    </a:rPr>
                    <a:t> </a:t>
                  </a:r>
                </a:p>
              </p:txBody>
            </p:sp>
          </mc:Fallback>
        </mc:AlternateContent>
      </p:grpSp>
      <p:pic>
        <p:nvPicPr>
          <p:cNvPr id="26" name="Audio 25">
            <a:extLst>
              <a:ext uri="{FF2B5EF4-FFF2-40B4-BE49-F238E27FC236}">
                <a16:creationId xmlns:a16="http://schemas.microsoft.com/office/drawing/2014/main" id="{DA20C21D-963C-2B32-BDC5-3F8865B637D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039447190"/>
      </p:ext>
    </p:extLst>
  </p:cSld>
  <p:clrMapOvr>
    <a:masterClrMapping/>
  </p:clrMapOvr>
  <mc:AlternateContent xmlns:mc="http://schemas.openxmlformats.org/markup-compatibility/2006">
    <mc:Choice xmlns:p14="http://schemas.microsoft.com/office/powerpoint/2010/main" Requires="p14">
      <p:transition spd="slow" p14:dur="2000" advTm="20032"/>
    </mc:Choice>
    <mc:Fallback>
      <p:transition spd="slow" advTm="20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7|2.8"/>
</p:tagLst>
</file>

<file path=ppt/tags/tag2.xml><?xml version="1.0" encoding="utf-8"?>
<p:tagLst xmlns:a="http://schemas.openxmlformats.org/drawingml/2006/main" xmlns:r="http://schemas.openxmlformats.org/officeDocument/2006/relationships" xmlns:p="http://schemas.openxmlformats.org/presentationml/2006/main">
  <p:tag name="TIMING" val="|3|12.9|10.2|4.2|8.6|6.2"/>
</p:tagLst>
</file>

<file path=ppt/tags/tag3.xml><?xml version="1.0" encoding="utf-8"?>
<p:tagLst xmlns:a="http://schemas.openxmlformats.org/drawingml/2006/main" xmlns:r="http://schemas.openxmlformats.org/officeDocument/2006/relationships" xmlns:p="http://schemas.openxmlformats.org/presentationml/2006/main">
  <p:tag name="TIMING" val="|5.7"/>
</p:tagLst>
</file>

<file path=ppt/tags/tag4.xml><?xml version="1.0" encoding="utf-8"?>
<p:tagLst xmlns:a="http://schemas.openxmlformats.org/drawingml/2006/main" xmlns:r="http://schemas.openxmlformats.org/officeDocument/2006/relationships" xmlns:p="http://schemas.openxmlformats.org/presentationml/2006/main">
  <p:tag name="TIMING" val="|2.8|9.8|1|9.3|8.7"/>
</p:tagLst>
</file>

<file path=ppt/tags/tag5.xml><?xml version="1.0" encoding="utf-8"?>
<p:tagLst xmlns:a="http://schemas.openxmlformats.org/drawingml/2006/main" xmlns:r="http://schemas.openxmlformats.org/officeDocument/2006/relationships" xmlns:p="http://schemas.openxmlformats.org/presentationml/2006/main">
  <p:tag name="TIMING" val="|4.8|3.3|2.1"/>
</p:tagLst>
</file>

<file path=ppt/tags/tag6.xml><?xml version="1.0" encoding="utf-8"?>
<p:tagLst xmlns:a="http://schemas.openxmlformats.org/drawingml/2006/main" xmlns:r="http://schemas.openxmlformats.org/officeDocument/2006/relationships" xmlns:p="http://schemas.openxmlformats.org/presentationml/2006/main">
  <p:tag name="TIMING" val="|5.1|8.4|9.1"/>
</p:tagLst>
</file>

<file path=ppt/tags/tag7.xml><?xml version="1.0" encoding="utf-8"?>
<p:tagLst xmlns:a="http://schemas.openxmlformats.org/drawingml/2006/main" xmlns:r="http://schemas.openxmlformats.org/officeDocument/2006/relationships" xmlns:p="http://schemas.openxmlformats.org/presentationml/2006/main">
  <p:tag name="TIMING" val="|3.4|3.2|4.6|2.1"/>
</p:tagLst>
</file>

<file path=ppt/tags/tag8.xml><?xml version="1.0" encoding="utf-8"?>
<p:tagLst xmlns:a="http://schemas.openxmlformats.org/drawingml/2006/main" xmlns:r="http://schemas.openxmlformats.org/officeDocument/2006/relationships" xmlns:p="http://schemas.openxmlformats.org/presentationml/2006/main">
  <p:tag name="TIMING" val="|6.8|4.4|5.7"/>
</p:tagLst>
</file>

<file path=ppt/theme/theme1.xml><?xml version="1.0" encoding="utf-8"?>
<a:theme xmlns:a="http://schemas.openxmlformats.org/drawingml/2006/main" name="NoLogo">
  <a:themeElements>
    <a:clrScheme name="Radiant 1">
      <a:dk1>
        <a:srgbClr val="000000"/>
      </a:dk1>
      <a:lt1>
        <a:srgbClr val="FFFFFF"/>
      </a:lt1>
      <a:dk2>
        <a:srgbClr val="0E2841"/>
      </a:dk2>
      <a:lt2>
        <a:srgbClr val="E8E8E8"/>
      </a:lt2>
      <a:accent1>
        <a:srgbClr val="F37020"/>
      </a:accent1>
      <a:accent2>
        <a:srgbClr val="FFC20E"/>
      </a:accent2>
      <a:accent3>
        <a:srgbClr val="F9EEE2"/>
      </a:accent3>
      <a:accent4>
        <a:srgbClr val="5F2A5D"/>
      </a:accent4>
      <a:accent5>
        <a:srgbClr val="894981"/>
      </a:accent5>
      <a:accent6>
        <a:srgbClr val="247BA0"/>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NoLogo">
  <a:themeElements>
    <a:clrScheme name="Radiant 1">
      <a:dk1>
        <a:srgbClr val="000000"/>
      </a:dk1>
      <a:lt1>
        <a:srgbClr val="FFFFFF"/>
      </a:lt1>
      <a:dk2>
        <a:srgbClr val="0E2841"/>
      </a:dk2>
      <a:lt2>
        <a:srgbClr val="E8E8E8"/>
      </a:lt2>
      <a:accent1>
        <a:srgbClr val="F37020"/>
      </a:accent1>
      <a:accent2>
        <a:srgbClr val="FFC20E"/>
      </a:accent2>
      <a:accent3>
        <a:srgbClr val="F9EEE2"/>
      </a:accent3>
      <a:accent4>
        <a:srgbClr val="5F2A5D"/>
      </a:accent4>
      <a:accent5>
        <a:srgbClr val="894981"/>
      </a:accent5>
      <a:accent6>
        <a:srgbClr val="247BA0"/>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37dece7-1993-4ded-85cd-5ba4e3dfed9a">
      <Terms xmlns="http://schemas.microsoft.com/office/infopath/2007/PartnerControls"/>
    </lcf76f155ced4ddcb4097134ff3c332f>
    <TaxCatchAll xmlns="fb63c736-f0f0-49a2-88d1-22757b15dce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3E8C60F579CC64091FD2C243AF95B2F" ma:contentTypeVersion="18" ma:contentTypeDescription="Create a new document." ma:contentTypeScope="" ma:versionID="3da9f0be18b714f399b9124bab760b54">
  <xsd:schema xmlns:xsd="http://www.w3.org/2001/XMLSchema" xmlns:xs="http://www.w3.org/2001/XMLSchema" xmlns:p="http://schemas.microsoft.com/office/2006/metadata/properties" xmlns:ns2="737dece7-1993-4ded-85cd-5ba4e3dfed9a" xmlns:ns3="fb63c736-f0f0-49a2-88d1-22757b15dce0" targetNamespace="http://schemas.microsoft.com/office/2006/metadata/properties" ma:root="true" ma:fieldsID="fbd669aeed0888d20e236ba0b3dbe2de" ns2:_="" ns3:_="">
    <xsd:import namespace="737dece7-1993-4ded-85cd-5ba4e3dfed9a"/>
    <xsd:import namespace="fb63c736-f0f0-49a2-88d1-22757b15dce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7dece7-1993-4ded-85cd-5ba4e3dfed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44014d13-2e77-4e0e-b1f5-10ec74e63a03"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b63c736-f0f0-49a2-88d1-22757b15dce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1b641f1-d514-4d53-b3e1-8b626c93c4d2}" ma:internalName="TaxCatchAll" ma:showField="CatchAllData" ma:web="fb63c736-f0f0-49a2-88d1-22757b15dce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96F8837-0312-4EF9-B054-B41B75DDC54A}">
  <ds:schemaRefs>
    <ds:schemaRef ds:uri="http://purl.org/dc/elements/1.1/"/>
    <ds:schemaRef ds:uri="http://schemas.microsoft.com/office/2006/documentManagement/types"/>
    <ds:schemaRef ds:uri="http://schemas.microsoft.com/office/2006/metadata/properties"/>
    <ds:schemaRef ds:uri="http://purl.org/dc/dcmitype/"/>
    <ds:schemaRef ds:uri="http://schemas.openxmlformats.org/package/2006/metadata/core-properties"/>
    <ds:schemaRef ds:uri="http://purl.org/dc/terms/"/>
    <ds:schemaRef ds:uri="http://schemas.microsoft.com/office/infopath/2007/PartnerControls"/>
    <ds:schemaRef ds:uri="fb63c736-f0f0-49a2-88d1-22757b15dce0"/>
    <ds:schemaRef ds:uri="737dece7-1993-4ded-85cd-5ba4e3dfed9a"/>
    <ds:schemaRef ds:uri="http://www.w3.org/XML/1998/namespace"/>
  </ds:schemaRefs>
</ds:datastoreItem>
</file>

<file path=customXml/itemProps2.xml><?xml version="1.0" encoding="utf-8"?>
<ds:datastoreItem xmlns:ds="http://schemas.openxmlformats.org/officeDocument/2006/customXml" ds:itemID="{29D191E6-B60E-4E05-8CE4-18FEC51B909D}">
  <ds:schemaRefs>
    <ds:schemaRef ds:uri="http://schemas.microsoft.com/sharepoint/v3/contenttype/forms"/>
  </ds:schemaRefs>
</ds:datastoreItem>
</file>

<file path=customXml/itemProps3.xml><?xml version="1.0" encoding="utf-8"?>
<ds:datastoreItem xmlns:ds="http://schemas.openxmlformats.org/officeDocument/2006/customXml" ds:itemID="{6FA786D7-0CA6-470A-9497-511607E00B2F}"/>
</file>

<file path=docProps/app.xml><?xml version="1.0" encoding="utf-8"?>
<Properties xmlns="http://schemas.openxmlformats.org/officeDocument/2006/extended-properties" xmlns:vt="http://schemas.openxmlformats.org/officeDocument/2006/docPropsVTypes">
  <Template/>
  <TotalTime>526</TotalTime>
  <Words>467</Words>
  <Application>Microsoft Macintosh PowerPoint</Application>
  <PresentationFormat>Widescreen</PresentationFormat>
  <Paragraphs>153</Paragraphs>
  <Slides>31</Slides>
  <Notes>24</Notes>
  <HiddenSlides>0</HiddenSlides>
  <MMClips>31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31</vt:i4>
      </vt:variant>
    </vt:vector>
  </HeadingPairs>
  <TitlesOfParts>
    <vt:vector size="44" baseType="lpstr">
      <vt:lpstr>Aptos</vt:lpstr>
      <vt:lpstr>Arial</vt:lpstr>
      <vt:lpstr>Calibri</vt:lpstr>
      <vt:lpstr>Cambria Math</vt:lpstr>
      <vt:lpstr>Century Schoolbook</vt:lpstr>
      <vt:lpstr>Roboto</vt:lpstr>
      <vt:lpstr>Roboto Black</vt:lpstr>
      <vt:lpstr>Roboto Light</vt:lpstr>
      <vt:lpstr>Roboto Medium</vt:lpstr>
      <vt:lpstr>Roboto Thin</vt:lpstr>
      <vt:lpstr>Sora</vt:lpstr>
      <vt:lpstr>NoLogo</vt:lpstr>
      <vt:lpstr>1_NoLogo</vt:lpstr>
      <vt:lpstr>PowerPoint Presentation</vt:lpstr>
      <vt:lpstr>PowerPoint Presentation</vt:lpstr>
      <vt:lpstr>PowerPoint Presentation</vt:lpstr>
      <vt:lpstr>Inhoud</vt:lpstr>
      <vt:lpstr>Inhoud</vt:lpstr>
      <vt:lpstr>Opmaak van slides</vt:lpstr>
      <vt:lpstr>Less     =   more</vt:lpstr>
      <vt:lpstr>PowerPoint Presentation</vt:lpstr>
      <vt:lpstr>Stelling van Pythagoras</vt:lpstr>
      <vt:lpstr>Hoe doe je dat?</vt:lpstr>
      <vt:lpstr>Lezen</vt:lpstr>
      <vt:lpstr>Inhoud</vt:lpstr>
      <vt:lpstr>Aandacht richten</vt:lpstr>
      <vt:lpstr>Signaleringsprincipe</vt:lpstr>
      <vt:lpstr>Dual coding</vt:lpstr>
      <vt:lpstr>Dual coding</vt:lpstr>
      <vt:lpstr>Inhoud</vt:lpstr>
      <vt:lpstr>Inhoud</vt:lpstr>
      <vt:lpstr>Hoe doe je dat?</vt:lpstr>
      <vt:lpstr>Inhoud</vt:lpstr>
      <vt:lpstr>Structuur aanbrengen</vt:lpstr>
      <vt:lpstr>Inhoudsopgave</vt:lpstr>
      <vt:lpstr>Splash Scherm</vt:lpstr>
      <vt:lpstr>Hoe doe je dat?</vt:lpstr>
      <vt:lpstr>Inhoud</vt:lpstr>
      <vt:lpstr>Samenvatting</vt:lpstr>
      <vt:lpstr>Samenvatting</vt:lpstr>
      <vt:lpstr>Samenvatting</vt:lpstr>
      <vt:lpstr>Samenvatting</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Stefan Schuur</dc:creator>
  <cp:lastModifiedBy>Wiebe Dijkstra</cp:lastModifiedBy>
  <cp:revision>39</cp:revision>
  <dcterms:created xsi:type="dcterms:W3CDTF">2025-02-05T07:23:06Z</dcterms:created>
  <dcterms:modified xsi:type="dcterms:W3CDTF">2025-03-05T07:53:00Z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0x010100C3E8C60F579CC64091FD2C243AF95B2F</vt:lpwstr>
  </property>
  <property fmtid="{D5CDD505-2E9C-101B-9397-08002B2CF9AE}" pid="3" name="MediaServiceImageTags">
    <vt:lpwstr/>
  </property>
</Properties>
</file>