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comments/modernComment_110_82401205.xml" ContentType="application/vnd.ms-powerpoint.comment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70" r:id="rId5"/>
    <p:sldId id="266" r:id="rId6"/>
    <p:sldId id="275" r:id="rId7"/>
    <p:sldId id="276" r:id="rId8"/>
    <p:sldId id="274" r:id="rId9"/>
    <p:sldId id="267" r:id="rId10"/>
    <p:sldId id="273" r:id="rId11"/>
    <p:sldId id="272" r:id="rId12"/>
    <p:sldId id="258" r:id="rId13"/>
    <p:sldId id="277" r:id="rId14"/>
    <p:sldId id="278" r:id="rId15"/>
    <p:sldId id="264" r:id="rId16"/>
    <p:sldId id="257" r:id="rId17"/>
    <p:sldId id="269" r:id="rId18"/>
    <p:sldId id="271"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64779F-7183-00AF-AF1A-89527E2DDCDE}" name="Wiebe Dijkstra" initials="WD" userId="S::w.dijkstra_hsmarnix.nl#ext#@driestar.onmicrosoft.com::80fa915f-0148-437d-9a16-2dfed5049e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7021"/>
    <a:srgbClr val="FFA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0C4BF5-82B0-5741-B4AD-EC1D1A7E5F94}" v="502" dt="2025-03-06T18:29:0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16"/>
    <p:restoredTop sz="79314"/>
  </p:normalViewPr>
  <p:slideViewPr>
    <p:cSldViewPr snapToGrid="0">
      <p:cViewPr varScale="1">
        <p:scale>
          <a:sx n="102" d="100"/>
          <a:sy n="102" d="100"/>
        </p:scale>
        <p:origin x="2360" y="48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Schuur" userId="9244bd56-dcbb-4d55-ac41-205391ae8f40" providerId="ADAL" clId="{6F0C4BF5-82B0-5741-B4AD-EC1D1A7E5F94}"/>
    <pc:docChg chg="undo custSel addSld delSld modSld sldOrd">
      <pc:chgData name="Stefan Schuur" userId="9244bd56-dcbb-4d55-ac41-205391ae8f40" providerId="ADAL" clId="{6F0C4BF5-82B0-5741-B4AD-EC1D1A7E5F94}" dt="2025-03-06T18:29:06.511" v="4806"/>
      <pc:docMkLst>
        <pc:docMk/>
      </pc:docMkLst>
      <pc:sldChg chg="addSp delSp modSp mod ord modTransition modAnim modNotesTx">
        <pc:chgData name="Stefan Schuur" userId="9244bd56-dcbb-4d55-ac41-205391ae8f40" providerId="ADAL" clId="{6F0C4BF5-82B0-5741-B4AD-EC1D1A7E5F94}" dt="2025-03-01T14:30:35.462" v="4797" actId="1076"/>
        <pc:sldMkLst>
          <pc:docMk/>
          <pc:sldMk cId="3092896392" sldId="257"/>
        </pc:sldMkLst>
        <pc:spChg chg="mod">
          <ac:chgData name="Stefan Schuur" userId="9244bd56-dcbb-4d55-ac41-205391ae8f40" providerId="ADAL" clId="{6F0C4BF5-82B0-5741-B4AD-EC1D1A7E5F94}" dt="2025-03-01T14:20:53.678" v="4525" actId="20577"/>
          <ac:spMkLst>
            <pc:docMk/>
            <pc:sldMk cId="3092896392" sldId="257"/>
            <ac:spMk id="5" creationId="{F6891653-ED59-CAEC-1E0D-0942E872C406}"/>
          </ac:spMkLst>
        </pc:spChg>
        <pc:picChg chg="add mod">
          <ac:chgData name="Stefan Schuur" userId="9244bd56-dcbb-4d55-ac41-205391ae8f40" providerId="ADAL" clId="{6F0C4BF5-82B0-5741-B4AD-EC1D1A7E5F94}" dt="2025-03-01T14:30:35.462" v="4797" actId="1076"/>
          <ac:picMkLst>
            <pc:docMk/>
            <pc:sldMk cId="3092896392" sldId="257"/>
            <ac:picMk id="12" creationId="{0337B52B-B0CE-A556-ACFF-DE82D39D5E7E}"/>
          </ac:picMkLst>
        </pc:picChg>
      </pc:sldChg>
      <pc:sldChg chg="addSp delSp modSp modTransition modAnim modNotesTx">
        <pc:chgData name="Stefan Schuur" userId="9244bd56-dcbb-4d55-ac41-205391ae8f40" providerId="ADAL" clId="{6F0C4BF5-82B0-5741-B4AD-EC1D1A7E5F94}" dt="2025-03-01T14:17:17.479" v="4200"/>
        <pc:sldMkLst>
          <pc:docMk/>
          <pc:sldMk cId="3804362421" sldId="258"/>
        </pc:sldMkLst>
        <pc:picChg chg="add del mod">
          <ac:chgData name="Stefan Schuur" userId="9244bd56-dcbb-4d55-ac41-205391ae8f40" providerId="ADAL" clId="{6F0C4BF5-82B0-5741-B4AD-EC1D1A7E5F94}" dt="2025-03-01T14:17:17.479" v="4200"/>
          <ac:picMkLst>
            <pc:docMk/>
            <pc:sldMk cId="3804362421" sldId="258"/>
            <ac:picMk id="11" creationId="{A0C35E20-91C1-12C7-5AC2-80758F1AB148}"/>
          </ac:picMkLst>
        </pc:picChg>
      </pc:sldChg>
      <pc:sldChg chg="addSp delSp modSp mod modTransition delAnim modAnim modNotesTx">
        <pc:chgData name="Stefan Schuur" userId="9244bd56-dcbb-4d55-ac41-205391ae8f40" providerId="ADAL" clId="{6F0C4BF5-82B0-5741-B4AD-EC1D1A7E5F94}" dt="2025-03-01T14:28:33.469" v="4780"/>
        <pc:sldMkLst>
          <pc:docMk/>
          <pc:sldMk cId="2641194064" sldId="264"/>
        </pc:sldMkLst>
        <pc:spChg chg="mod">
          <ac:chgData name="Stefan Schuur" userId="9244bd56-dcbb-4d55-ac41-205391ae8f40" providerId="ADAL" clId="{6F0C4BF5-82B0-5741-B4AD-EC1D1A7E5F94}" dt="2025-03-01T14:13:32.673" v="3775" actId="20577"/>
          <ac:spMkLst>
            <pc:docMk/>
            <pc:sldMk cId="2641194064" sldId="264"/>
            <ac:spMk id="2" creationId="{B646981C-1709-0CB1-4289-41E400915727}"/>
          </ac:spMkLst>
        </pc:spChg>
        <pc:picChg chg="add mod">
          <ac:chgData name="Stefan Schuur" userId="9244bd56-dcbb-4d55-ac41-205391ae8f40" providerId="ADAL" clId="{6F0C4BF5-82B0-5741-B4AD-EC1D1A7E5F94}" dt="2025-03-01T14:28:33.469" v="4780"/>
          <ac:picMkLst>
            <pc:docMk/>
            <pc:sldMk cId="2641194064" sldId="264"/>
            <ac:picMk id="16" creationId="{CF14373C-A56A-2F73-87AC-64B2247C368A}"/>
          </ac:picMkLst>
        </pc:picChg>
      </pc:sldChg>
      <pc:sldChg chg="addSp delSp modSp mod modTransition delAnim modAnim modNotesTx">
        <pc:chgData name="Stefan Schuur" userId="9244bd56-dcbb-4d55-ac41-205391ae8f40" providerId="ADAL" clId="{6F0C4BF5-82B0-5741-B4AD-EC1D1A7E5F94}" dt="2025-03-01T13:49:38.940" v="2444"/>
        <pc:sldMkLst>
          <pc:docMk/>
          <pc:sldMk cId="1574260931" sldId="266"/>
        </pc:sldMkLst>
        <pc:spChg chg="add mod">
          <ac:chgData name="Stefan Schuur" userId="9244bd56-dcbb-4d55-ac41-205391ae8f40" providerId="ADAL" clId="{6F0C4BF5-82B0-5741-B4AD-EC1D1A7E5F94}" dt="2025-02-08T14:13:13.697" v="625" actId="1076"/>
          <ac:spMkLst>
            <pc:docMk/>
            <pc:sldMk cId="1574260931" sldId="266"/>
            <ac:spMk id="27" creationId="{9C13766E-82EA-44D4-D6F6-1C34B8D5E217}"/>
          </ac:spMkLst>
        </pc:spChg>
        <pc:spChg chg="add mod">
          <ac:chgData name="Stefan Schuur" userId="9244bd56-dcbb-4d55-ac41-205391ae8f40" providerId="ADAL" clId="{6F0C4BF5-82B0-5741-B4AD-EC1D1A7E5F94}" dt="2025-02-08T14:13:11.338" v="624" actId="1076"/>
          <ac:spMkLst>
            <pc:docMk/>
            <pc:sldMk cId="1574260931" sldId="266"/>
            <ac:spMk id="28" creationId="{D420FE24-C5EC-1A2A-5E18-B0EDCB3921EF}"/>
          </ac:spMkLst>
        </pc:spChg>
        <pc:spChg chg="add mod">
          <ac:chgData name="Stefan Schuur" userId="9244bd56-dcbb-4d55-ac41-205391ae8f40" providerId="ADAL" clId="{6F0C4BF5-82B0-5741-B4AD-EC1D1A7E5F94}" dt="2025-02-08T14:13:16.618" v="626" actId="1076"/>
          <ac:spMkLst>
            <pc:docMk/>
            <pc:sldMk cId="1574260931" sldId="266"/>
            <ac:spMk id="29" creationId="{B134DF86-B25A-60C8-991E-5FD14B1345CF}"/>
          </ac:spMkLst>
        </pc:spChg>
        <pc:spChg chg="add mod">
          <ac:chgData name="Stefan Schuur" userId="9244bd56-dcbb-4d55-ac41-205391ae8f40" providerId="ADAL" clId="{6F0C4BF5-82B0-5741-B4AD-EC1D1A7E5F94}" dt="2025-02-08T14:13:08.029" v="623" actId="1076"/>
          <ac:spMkLst>
            <pc:docMk/>
            <pc:sldMk cId="1574260931" sldId="266"/>
            <ac:spMk id="30" creationId="{22FF5A47-AFFC-692C-69D0-BD3563635E5D}"/>
          </ac:spMkLst>
        </pc:spChg>
        <pc:picChg chg="add mod">
          <ac:chgData name="Stefan Schuur" userId="9244bd56-dcbb-4d55-ac41-205391ae8f40" providerId="ADAL" clId="{6F0C4BF5-82B0-5741-B4AD-EC1D1A7E5F94}" dt="2025-02-08T14:16:12.984" v="687" actId="1035"/>
          <ac:picMkLst>
            <pc:docMk/>
            <pc:sldMk cId="1574260931" sldId="266"/>
            <ac:picMk id="4" creationId="{5A5DD4B2-18E4-7F32-D8A6-5B9E97167113}"/>
          </ac:picMkLst>
        </pc:picChg>
        <pc:picChg chg="add mod">
          <ac:chgData name="Stefan Schuur" userId="9244bd56-dcbb-4d55-ac41-205391ae8f40" providerId="ADAL" clId="{6F0C4BF5-82B0-5741-B4AD-EC1D1A7E5F94}" dt="2025-02-08T14:13:04.132" v="622" actId="14100"/>
          <ac:picMkLst>
            <pc:docMk/>
            <pc:sldMk cId="1574260931" sldId="266"/>
            <ac:picMk id="18" creationId="{80B99004-3E9D-4CD0-4AC8-0D8288E81E48}"/>
          </ac:picMkLst>
        </pc:picChg>
        <pc:picChg chg="add mod">
          <ac:chgData name="Stefan Schuur" userId="9244bd56-dcbb-4d55-ac41-205391ae8f40" providerId="ADAL" clId="{6F0C4BF5-82B0-5741-B4AD-EC1D1A7E5F94}" dt="2025-03-01T13:49:38.940" v="2444"/>
          <ac:picMkLst>
            <pc:docMk/>
            <pc:sldMk cId="1574260931" sldId="266"/>
            <ac:picMk id="19" creationId="{6A81F860-2F81-1EDB-5A6F-72DDF49152A7}"/>
          </ac:picMkLst>
        </pc:picChg>
        <pc:picChg chg="add mod">
          <ac:chgData name="Stefan Schuur" userId="9244bd56-dcbb-4d55-ac41-205391ae8f40" providerId="ADAL" clId="{6F0C4BF5-82B0-5741-B4AD-EC1D1A7E5F94}" dt="2025-02-08T14:13:04.132" v="622" actId="14100"/>
          <ac:picMkLst>
            <pc:docMk/>
            <pc:sldMk cId="1574260931" sldId="266"/>
            <ac:picMk id="20" creationId="{847BF068-16EF-276F-FCD0-5837C4344548}"/>
          </ac:picMkLst>
        </pc:picChg>
        <pc:picChg chg="add mod">
          <ac:chgData name="Stefan Schuur" userId="9244bd56-dcbb-4d55-ac41-205391ae8f40" providerId="ADAL" clId="{6F0C4BF5-82B0-5741-B4AD-EC1D1A7E5F94}" dt="2025-02-08T14:13:04.132" v="622" actId="14100"/>
          <ac:picMkLst>
            <pc:docMk/>
            <pc:sldMk cId="1574260931" sldId="266"/>
            <ac:picMk id="22" creationId="{34D31EBB-59CE-BBE7-1F88-CE8B63B7BE52}"/>
          </ac:picMkLst>
        </pc:picChg>
        <pc:picChg chg="add mod">
          <ac:chgData name="Stefan Schuur" userId="9244bd56-dcbb-4d55-ac41-205391ae8f40" providerId="ADAL" clId="{6F0C4BF5-82B0-5741-B4AD-EC1D1A7E5F94}" dt="2025-02-08T14:13:04.132" v="622" actId="14100"/>
          <ac:picMkLst>
            <pc:docMk/>
            <pc:sldMk cId="1574260931" sldId="266"/>
            <ac:picMk id="24" creationId="{CC7590C5-82D3-5C16-A769-24E0D0E5F64C}"/>
          </ac:picMkLst>
        </pc:picChg>
      </pc:sldChg>
      <pc:sldChg chg="addSp delSp modSp mod modTransition modAnim modNotesTx">
        <pc:chgData name="Stefan Schuur" userId="9244bd56-dcbb-4d55-ac41-205391ae8f40" providerId="ADAL" clId="{6F0C4BF5-82B0-5741-B4AD-EC1D1A7E5F94}" dt="2025-03-01T14:00:01.218" v="3255"/>
        <pc:sldMkLst>
          <pc:docMk/>
          <pc:sldMk cId="2511445202" sldId="267"/>
        </pc:sldMkLst>
        <pc:spChg chg="add mod">
          <ac:chgData name="Stefan Schuur" userId="9244bd56-dcbb-4d55-ac41-205391ae8f40" providerId="ADAL" clId="{6F0C4BF5-82B0-5741-B4AD-EC1D1A7E5F94}" dt="2025-02-08T14:19:56.508" v="807" actId="1036"/>
          <ac:spMkLst>
            <pc:docMk/>
            <pc:sldMk cId="2511445202" sldId="267"/>
            <ac:spMk id="5" creationId="{3EE04FF0-05E5-C70E-7139-3DD297770A74}"/>
          </ac:spMkLst>
        </pc:spChg>
        <pc:spChg chg="add mod">
          <ac:chgData name="Stefan Schuur" userId="9244bd56-dcbb-4d55-ac41-205391ae8f40" providerId="ADAL" clId="{6F0C4BF5-82B0-5741-B4AD-EC1D1A7E5F94}" dt="2025-02-08T14:19:56.508" v="807" actId="1036"/>
          <ac:spMkLst>
            <pc:docMk/>
            <pc:sldMk cId="2511445202" sldId="267"/>
            <ac:spMk id="6" creationId="{F62E1457-E1DF-675E-332B-B0E7A7E35CF4}"/>
          </ac:spMkLst>
        </pc:spChg>
        <pc:spChg chg="add mod">
          <ac:chgData name="Stefan Schuur" userId="9244bd56-dcbb-4d55-ac41-205391ae8f40" providerId="ADAL" clId="{6F0C4BF5-82B0-5741-B4AD-EC1D1A7E5F94}" dt="2025-02-08T14:19:56.508" v="807" actId="1036"/>
          <ac:spMkLst>
            <pc:docMk/>
            <pc:sldMk cId="2511445202" sldId="267"/>
            <ac:spMk id="10" creationId="{55D42D6F-D9CA-35D5-6D86-AB438AF13990}"/>
          </ac:spMkLst>
        </pc:spChg>
        <pc:picChg chg="mod">
          <ac:chgData name="Stefan Schuur" userId="9244bd56-dcbb-4d55-ac41-205391ae8f40" providerId="ADAL" clId="{6F0C4BF5-82B0-5741-B4AD-EC1D1A7E5F94}" dt="2025-02-08T14:17:19.311" v="735" actId="1035"/>
          <ac:picMkLst>
            <pc:docMk/>
            <pc:sldMk cId="2511445202" sldId="267"/>
            <ac:picMk id="4" creationId="{3D434EA3-DBE4-6C9A-6B61-5549A27B1549}"/>
          </ac:picMkLst>
        </pc:picChg>
        <pc:picChg chg="mod">
          <ac:chgData name="Stefan Schuur" userId="9244bd56-dcbb-4d55-ac41-205391ae8f40" providerId="ADAL" clId="{6F0C4BF5-82B0-5741-B4AD-EC1D1A7E5F94}" dt="2025-02-08T14:17:19.311" v="735" actId="1035"/>
          <ac:picMkLst>
            <pc:docMk/>
            <pc:sldMk cId="2511445202" sldId="267"/>
            <ac:picMk id="8" creationId="{B6BAF1E4-5339-AEB1-7538-562E101D159B}"/>
          </ac:picMkLst>
        </pc:picChg>
        <pc:picChg chg="mod">
          <ac:chgData name="Stefan Schuur" userId="9244bd56-dcbb-4d55-ac41-205391ae8f40" providerId="ADAL" clId="{6F0C4BF5-82B0-5741-B4AD-EC1D1A7E5F94}" dt="2025-02-08T14:17:19.311" v="735" actId="1035"/>
          <ac:picMkLst>
            <pc:docMk/>
            <pc:sldMk cId="2511445202" sldId="267"/>
            <ac:picMk id="9" creationId="{FCB32027-412D-311A-C47F-44F236AFDBCA}"/>
          </ac:picMkLst>
        </pc:picChg>
        <pc:picChg chg="add mod">
          <ac:chgData name="Stefan Schuur" userId="9244bd56-dcbb-4d55-ac41-205391ae8f40" providerId="ADAL" clId="{6F0C4BF5-82B0-5741-B4AD-EC1D1A7E5F94}" dt="2025-03-01T14:00:01.218" v="3255"/>
          <ac:picMkLst>
            <pc:docMk/>
            <pc:sldMk cId="2511445202" sldId="267"/>
            <ac:picMk id="19" creationId="{3047B564-711B-8CFE-2EDA-47D620A386E3}"/>
          </ac:picMkLst>
        </pc:picChg>
      </pc:sldChg>
      <pc:sldChg chg="del">
        <pc:chgData name="Stefan Schuur" userId="9244bd56-dcbb-4d55-ac41-205391ae8f40" providerId="ADAL" clId="{6F0C4BF5-82B0-5741-B4AD-EC1D1A7E5F94}" dt="2025-02-07T09:22:11.159" v="355" actId="2696"/>
        <pc:sldMkLst>
          <pc:docMk/>
          <pc:sldMk cId="3918046733" sldId="268"/>
        </pc:sldMkLst>
      </pc:sldChg>
      <pc:sldChg chg="addSp delSp modSp mod ord delAnim modAnim modNotesTx">
        <pc:chgData name="Stefan Schuur" userId="9244bd56-dcbb-4d55-ac41-205391ae8f40" providerId="ADAL" clId="{6F0C4BF5-82B0-5741-B4AD-EC1D1A7E5F94}" dt="2025-03-06T18:26:34.883" v="4804" actId="478"/>
        <pc:sldMkLst>
          <pc:docMk/>
          <pc:sldMk cId="3132356848" sldId="269"/>
        </pc:sldMkLst>
        <pc:spChg chg="add mod">
          <ac:chgData name="Stefan Schuur" userId="9244bd56-dcbb-4d55-ac41-205391ae8f40" providerId="ADAL" clId="{6F0C4BF5-82B0-5741-B4AD-EC1D1A7E5F94}" dt="2025-02-08T14:21:56.763" v="847" actId="1076"/>
          <ac:spMkLst>
            <pc:docMk/>
            <pc:sldMk cId="3132356848" sldId="269"/>
            <ac:spMk id="2" creationId="{650E0E5F-DC81-B8C1-D08C-B389422F9EB0}"/>
          </ac:spMkLst>
        </pc:spChg>
        <pc:spChg chg="mod">
          <ac:chgData name="Stefan Schuur" userId="9244bd56-dcbb-4d55-ac41-205391ae8f40" providerId="ADAL" clId="{6F0C4BF5-82B0-5741-B4AD-EC1D1A7E5F94}" dt="2025-02-07T09:17:25.790" v="237" actId="6549"/>
          <ac:spMkLst>
            <pc:docMk/>
            <pc:sldMk cId="3132356848" sldId="269"/>
            <ac:spMk id="7" creationId="{07DF28D7-6CEC-A3B9-1933-8369D52116CC}"/>
          </ac:spMkLst>
        </pc:spChg>
        <pc:picChg chg="add mod">
          <ac:chgData name="Stefan Schuur" userId="9244bd56-dcbb-4d55-ac41-205391ae8f40" providerId="ADAL" clId="{6F0C4BF5-82B0-5741-B4AD-EC1D1A7E5F94}" dt="2025-02-08T14:20:34.868" v="818" actId="1076"/>
          <ac:picMkLst>
            <pc:docMk/>
            <pc:sldMk cId="3132356848" sldId="269"/>
            <ac:picMk id="5" creationId="{971A6810-8C6E-FB86-C937-6963BF1E7ADB}"/>
          </ac:picMkLst>
        </pc:picChg>
        <pc:picChg chg="add mod">
          <ac:chgData name="Stefan Schuur" userId="9244bd56-dcbb-4d55-ac41-205391ae8f40" providerId="ADAL" clId="{6F0C4BF5-82B0-5741-B4AD-EC1D1A7E5F94}" dt="2025-02-08T14:21:50.205" v="846" actId="1076"/>
          <ac:picMkLst>
            <pc:docMk/>
            <pc:sldMk cId="3132356848" sldId="269"/>
            <ac:picMk id="8" creationId="{26B00187-C494-A158-13C4-696A237B0643}"/>
          </ac:picMkLst>
        </pc:picChg>
        <pc:picChg chg="add del mod">
          <ac:chgData name="Stefan Schuur" userId="9244bd56-dcbb-4d55-ac41-205391ae8f40" providerId="ADAL" clId="{6F0C4BF5-82B0-5741-B4AD-EC1D1A7E5F94}" dt="2025-03-06T18:26:34.883" v="4804" actId="478"/>
          <ac:picMkLst>
            <pc:docMk/>
            <pc:sldMk cId="3132356848" sldId="269"/>
            <ac:picMk id="9" creationId="{713475DE-1DDB-CEE8-F6EB-E3686EF1B1CD}"/>
          </ac:picMkLst>
        </pc:picChg>
        <pc:picChg chg="add mod">
          <ac:chgData name="Stefan Schuur" userId="9244bd56-dcbb-4d55-ac41-205391ae8f40" providerId="ADAL" clId="{6F0C4BF5-82B0-5741-B4AD-EC1D1A7E5F94}" dt="2025-02-08T14:21:46.138" v="845" actId="1076"/>
          <ac:picMkLst>
            <pc:docMk/>
            <pc:sldMk cId="3132356848" sldId="269"/>
            <ac:picMk id="10" creationId="{FB9680FA-98A3-9D3F-3E74-E74B76DA6D19}"/>
          </ac:picMkLst>
        </pc:picChg>
      </pc:sldChg>
      <pc:sldChg chg="addSp delSp modSp mod modTransition delAnim modAnim modNotesTx">
        <pc:chgData name="Stefan Schuur" userId="9244bd56-dcbb-4d55-ac41-205391ae8f40" providerId="ADAL" clId="{6F0C4BF5-82B0-5741-B4AD-EC1D1A7E5F94}" dt="2025-03-04T10:20:33.735" v="4803"/>
        <pc:sldMkLst>
          <pc:docMk/>
          <pc:sldMk cId="1330891082" sldId="270"/>
        </pc:sldMkLst>
        <pc:spChg chg="mod">
          <ac:chgData name="Stefan Schuur" userId="9244bd56-dcbb-4d55-ac41-205391ae8f40" providerId="ADAL" clId="{6F0C4BF5-82B0-5741-B4AD-EC1D1A7E5F94}" dt="2025-02-25T12:56:33.603" v="1028"/>
          <ac:spMkLst>
            <pc:docMk/>
            <pc:sldMk cId="1330891082" sldId="270"/>
            <ac:spMk id="9" creationId="{85E576E0-AAF6-82C4-1B09-1DA921F8C82B}"/>
          </ac:spMkLst>
        </pc:spChg>
        <pc:spChg chg="mod">
          <ac:chgData name="Stefan Schuur" userId="9244bd56-dcbb-4d55-ac41-205391ae8f40" providerId="ADAL" clId="{6F0C4BF5-82B0-5741-B4AD-EC1D1A7E5F94}" dt="2025-02-25T12:56:29.248" v="1027"/>
          <ac:spMkLst>
            <pc:docMk/>
            <pc:sldMk cId="1330891082" sldId="270"/>
            <ac:spMk id="10" creationId="{1D3FB5F9-E102-B49B-3B85-00ED93A74AC9}"/>
          </ac:spMkLst>
        </pc:spChg>
        <pc:picChg chg="add mod">
          <ac:chgData name="Stefan Schuur" userId="9244bd56-dcbb-4d55-ac41-205391ae8f40" providerId="ADAL" clId="{6F0C4BF5-82B0-5741-B4AD-EC1D1A7E5F94}" dt="2025-03-04T10:20:33.735" v="4803"/>
          <ac:picMkLst>
            <pc:docMk/>
            <pc:sldMk cId="1330891082" sldId="270"/>
            <ac:picMk id="2" creationId="{0D4B9477-766E-75F8-E891-D574B99AB02D}"/>
          </ac:picMkLst>
        </pc:picChg>
      </pc:sldChg>
      <pc:sldChg chg="addSp modSp modNotesTx">
        <pc:chgData name="Stefan Schuur" userId="9244bd56-dcbb-4d55-ac41-205391ae8f40" providerId="ADAL" clId="{6F0C4BF5-82B0-5741-B4AD-EC1D1A7E5F94}" dt="2025-03-01T14:29:06.365" v="4781"/>
        <pc:sldMkLst>
          <pc:docMk/>
          <pc:sldMk cId="147062106" sldId="271"/>
        </pc:sldMkLst>
        <pc:picChg chg="add mod">
          <ac:chgData name="Stefan Schuur" userId="9244bd56-dcbb-4d55-ac41-205391ae8f40" providerId="ADAL" clId="{6F0C4BF5-82B0-5741-B4AD-EC1D1A7E5F94}" dt="2025-03-01T14:29:06.365" v="4781"/>
          <ac:picMkLst>
            <pc:docMk/>
            <pc:sldMk cId="147062106" sldId="271"/>
            <ac:picMk id="4" creationId="{CFDF03CA-1F91-3EE6-2B32-3421FA785017}"/>
          </ac:picMkLst>
        </pc:picChg>
      </pc:sldChg>
      <pc:sldChg chg="addSp delSp modSp mod addAnim delAnim modAnim modNotesTx">
        <pc:chgData name="Stefan Schuur" userId="9244bd56-dcbb-4d55-ac41-205391ae8f40" providerId="ADAL" clId="{6F0C4BF5-82B0-5741-B4AD-EC1D1A7E5F94}" dt="2025-03-01T14:03:43.522" v="3421"/>
        <pc:sldMkLst>
          <pc:docMk/>
          <pc:sldMk cId="2185236997" sldId="272"/>
        </pc:sldMkLst>
        <pc:spChg chg="mod">
          <ac:chgData name="Stefan Schuur" userId="9244bd56-dcbb-4d55-ac41-205391ae8f40" providerId="ADAL" clId="{6F0C4BF5-82B0-5741-B4AD-EC1D1A7E5F94}" dt="2025-02-25T12:46:21.346" v="946" actId="20577"/>
          <ac:spMkLst>
            <pc:docMk/>
            <pc:sldMk cId="2185236997" sldId="272"/>
            <ac:spMk id="7" creationId="{8820B34B-A018-772C-639F-E429C2DEE7BF}"/>
          </ac:spMkLst>
        </pc:spChg>
        <pc:spChg chg="add mod">
          <ac:chgData name="Stefan Schuur" userId="9244bd56-dcbb-4d55-ac41-205391ae8f40" providerId="ADAL" clId="{6F0C4BF5-82B0-5741-B4AD-EC1D1A7E5F94}" dt="2025-02-08T14:19:34.353" v="789" actId="108"/>
          <ac:spMkLst>
            <pc:docMk/>
            <pc:sldMk cId="2185236997" sldId="272"/>
            <ac:spMk id="22" creationId="{BA827135-C92C-F294-3B86-49CDC061E234}"/>
          </ac:spMkLst>
        </pc:spChg>
        <pc:spChg chg="add mod">
          <ac:chgData name="Stefan Schuur" userId="9244bd56-dcbb-4d55-ac41-205391ae8f40" providerId="ADAL" clId="{6F0C4BF5-82B0-5741-B4AD-EC1D1A7E5F94}" dt="2025-02-08T14:08:10.792" v="614" actId="1076"/>
          <ac:spMkLst>
            <pc:docMk/>
            <pc:sldMk cId="2185236997" sldId="272"/>
            <ac:spMk id="24" creationId="{BFE03BB0-822F-F2CB-5C80-05A8CDB4C2AF}"/>
          </ac:spMkLst>
        </pc:spChg>
        <pc:spChg chg="add mod">
          <ac:chgData name="Stefan Schuur" userId="9244bd56-dcbb-4d55-ac41-205391ae8f40" providerId="ADAL" clId="{6F0C4BF5-82B0-5741-B4AD-EC1D1A7E5F94}" dt="2025-02-08T14:08:04.778" v="613" actId="1076"/>
          <ac:spMkLst>
            <pc:docMk/>
            <pc:sldMk cId="2185236997" sldId="272"/>
            <ac:spMk id="26" creationId="{247EF83C-ED2F-48DD-2AC7-7C55397D4387}"/>
          </ac:spMkLst>
        </pc:spChg>
        <pc:spChg chg="add mod">
          <ac:chgData name="Stefan Schuur" userId="9244bd56-dcbb-4d55-ac41-205391ae8f40" providerId="ADAL" clId="{6F0C4BF5-82B0-5741-B4AD-EC1D1A7E5F94}" dt="2025-02-08T14:07:11.213" v="610" actId="552"/>
          <ac:spMkLst>
            <pc:docMk/>
            <pc:sldMk cId="2185236997" sldId="272"/>
            <ac:spMk id="28" creationId="{962FC792-BA7C-447E-9FC5-187783CA66FA}"/>
          </ac:spMkLst>
        </pc:spChg>
        <pc:spChg chg="add mod">
          <ac:chgData name="Stefan Schuur" userId="9244bd56-dcbb-4d55-ac41-205391ae8f40" providerId="ADAL" clId="{6F0C4BF5-82B0-5741-B4AD-EC1D1A7E5F94}" dt="2025-02-08T14:07:11.213" v="610" actId="552"/>
          <ac:spMkLst>
            <pc:docMk/>
            <pc:sldMk cId="2185236997" sldId="272"/>
            <ac:spMk id="30" creationId="{5CF3FA09-D1B7-DED0-F99E-9C86C5589725}"/>
          </ac:spMkLst>
        </pc:spChg>
        <pc:spChg chg="add mod">
          <ac:chgData name="Stefan Schuur" userId="9244bd56-dcbb-4d55-ac41-205391ae8f40" providerId="ADAL" clId="{6F0C4BF5-82B0-5741-B4AD-EC1D1A7E5F94}" dt="2025-02-08T14:07:58.310" v="612" actId="14861"/>
          <ac:spMkLst>
            <pc:docMk/>
            <pc:sldMk cId="2185236997" sldId="272"/>
            <ac:spMk id="32" creationId="{1126E54B-F65D-E800-75F9-225625E7D2C5}"/>
          </ac:spMkLst>
        </pc:spChg>
        <pc:picChg chg="add mod">
          <ac:chgData name="Stefan Schuur" userId="9244bd56-dcbb-4d55-ac41-205391ae8f40" providerId="ADAL" clId="{6F0C4BF5-82B0-5741-B4AD-EC1D1A7E5F94}" dt="2025-03-01T14:03:43.522" v="3421"/>
          <ac:picMkLst>
            <pc:docMk/>
            <pc:sldMk cId="2185236997" sldId="272"/>
            <ac:picMk id="5" creationId="{371802C8-2FC5-BBAA-5A0D-FB7BCE009358}"/>
          </ac:picMkLst>
        </pc:picChg>
        <pc:picChg chg="add mod">
          <ac:chgData name="Stefan Schuur" userId="9244bd56-dcbb-4d55-ac41-205391ae8f40" providerId="ADAL" clId="{6F0C4BF5-82B0-5741-B4AD-EC1D1A7E5F94}" dt="2025-02-08T14:08:04.778" v="613" actId="1076"/>
          <ac:picMkLst>
            <pc:docMk/>
            <pc:sldMk cId="2185236997" sldId="272"/>
            <ac:picMk id="10" creationId="{8BFAE35B-B1CA-B203-70AA-8B9FBEAB46DD}"/>
          </ac:picMkLst>
        </pc:picChg>
        <pc:picChg chg="add mod">
          <ac:chgData name="Stefan Schuur" userId="9244bd56-dcbb-4d55-ac41-205391ae8f40" providerId="ADAL" clId="{6F0C4BF5-82B0-5741-B4AD-EC1D1A7E5F94}" dt="2025-02-08T14:08:10.792" v="614" actId="1076"/>
          <ac:picMkLst>
            <pc:docMk/>
            <pc:sldMk cId="2185236997" sldId="272"/>
            <ac:picMk id="12" creationId="{C19A96C7-A050-2D1C-2DA0-7D608C71646F}"/>
          </ac:picMkLst>
        </pc:picChg>
        <pc:picChg chg="add mod">
          <ac:chgData name="Stefan Schuur" userId="9244bd56-dcbb-4d55-ac41-205391ae8f40" providerId="ADAL" clId="{6F0C4BF5-82B0-5741-B4AD-EC1D1A7E5F94}" dt="2025-02-08T14:07:10.760" v="608" actId="408"/>
          <ac:picMkLst>
            <pc:docMk/>
            <pc:sldMk cId="2185236997" sldId="272"/>
            <ac:picMk id="14" creationId="{4BB0888B-9C0B-C780-2767-33ACE88F7967}"/>
          </ac:picMkLst>
        </pc:picChg>
        <pc:picChg chg="add mod">
          <ac:chgData name="Stefan Schuur" userId="9244bd56-dcbb-4d55-ac41-205391ae8f40" providerId="ADAL" clId="{6F0C4BF5-82B0-5741-B4AD-EC1D1A7E5F94}" dt="2025-02-08T14:08:14.475" v="615" actId="1076"/>
          <ac:picMkLst>
            <pc:docMk/>
            <pc:sldMk cId="2185236997" sldId="272"/>
            <ac:picMk id="16" creationId="{28E4068F-DC05-EA73-B73D-B986496A9F34}"/>
          </ac:picMkLst>
        </pc:picChg>
        <pc:picChg chg="add mod">
          <ac:chgData name="Stefan Schuur" userId="9244bd56-dcbb-4d55-ac41-205391ae8f40" providerId="ADAL" clId="{6F0C4BF5-82B0-5741-B4AD-EC1D1A7E5F94}" dt="2025-02-08T14:07:58.310" v="612" actId="14861"/>
          <ac:picMkLst>
            <pc:docMk/>
            <pc:sldMk cId="2185236997" sldId="272"/>
            <ac:picMk id="18" creationId="{5FE5B084-7A97-00FC-9C33-7D1F00E432FE}"/>
          </ac:picMkLst>
        </pc:picChg>
        <pc:picChg chg="add mod">
          <ac:chgData name="Stefan Schuur" userId="9244bd56-dcbb-4d55-ac41-205391ae8f40" providerId="ADAL" clId="{6F0C4BF5-82B0-5741-B4AD-EC1D1A7E5F94}" dt="2025-02-08T14:07:11.213" v="610" actId="552"/>
          <ac:picMkLst>
            <pc:docMk/>
            <pc:sldMk cId="2185236997" sldId="272"/>
            <ac:picMk id="20" creationId="{DB925F10-DD32-FED1-6FD9-CF6AC1EB68B1}"/>
          </ac:picMkLst>
        </pc:picChg>
        <pc:picChg chg="add mod">
          <ac:chgData name="Stefan Schuur" userId="9244bd56-dcbb-4d55-ac41-205391ae8f40" providerId="ADAL" clId="{6F0C4BF5-82B0-5741-B4AD-EC1D1A7E5F94}" dt="2025-02-08T14:04:50.973" v="583"/>
          <ac:picMkLst>
            <pc:docMk/>
            <pc:sldMk cId="2185236997" sldId="272"/>
            <ac:picMk id="33" creationId="{EFCAF2C6-00A3-A377-BC99-292FB29C0757}"/>
          </ac:picMkLst>
        </pc:picChg>
      </pc:sldChg>
      <pc:sldChg chg="addSp delSp modSp mod modTransition modAnim">
        <pc:chgData name="Stefan Schuur" userId="9244bd56-dcbb-4d55-ac41-205391ae8f40" providerId="ADAL" clId="{6F0C4BF5-82B0-5741-B4AD-EC1D1A7E5F94}" dt="2025-03-01T14:01:33.081" v="3258"/>
        <pc:sldMkLst>
          <pc:docMk/>
          <pc:sldMk cId="2752372480" sldId="273"/>
        </pc:sldMkLst>
        <pc:spChg chg="mod">
          <ac:chgData name="Stefan Schuur" userId="9244bd56-dcbb-4d55-ac41-205391ae8f40" providerId="ADAL" clId="{6F0C4BF5-82B0-5741-B4AD-EC1D1A7E5F94}" dt="2025-02-08T14:20:29.371" v="817" actId="1076"/>
          <ac:spMkLst>
            <pc:docMk/>
            <pc:sldMk cId="2752372480" sldId="273"/>
            <ac:spMk id="13" creationId="{5E447B56-3B2B-9861-0246-3D56EEBB7C1C}"/>
          </ac:spMkLst>
        </pc:spChg>
        <pc:spChg chg="mod">
          <ac:chgData name="Stefan Schuur" userId="9244bd56-dcbb-4d55-ac41-205391ae8f40" providerId="ADAL" clId="{6F0C4BF5-82B0-5741-B4AD-EC1D1A7E5F94}" dt="2025-02-08T14:20:16.485" v="813" actId="1076"/>
          <ac:spMkLst>
            <pc:docMk/>
            <pc:sldMk cId="2752372480" sldId="273"/>
            <ac:spMk id="14" creationId="{12A6D5EA-B4A7-8E84-370C-B8F9B63D7F1F}"/>
          </ac:spMkLst>
        </pc:spChg>
        <pc:spChg chg="mod">
          <ac:chgData name="Stefan Schuur" userId="9244bd56-dcbb-4d55-ac41-205391ae8f40" providerId="ADAL" clId="{6F0C4BF5-82B0-5741-B4AD-EC1D1A7E5F94}" dt="2025-02-08T14:20:25.027" v="816" actId="1076"/>
          <ac:spMkLst>
            <pc:docMk/>
            <pc:sldMk cId="2752372480" sldId="273"/>
            <ac:spMk id="15" creationId="{E84BB553-0D8D-A3B6-408A-796621BE31B5}"/>
          </ac:spMkLst>
        </pc:spChg>
        <pc:picChg chg="add mod">
          <ac:chgData name="Stefan Schuur" userId="9244bd56-dcbb-4d55-ac41-205391ae8f40" providerId="ADAL" clId="{6F0C4BF5-82B0-5741-B4AD-EC1D1A7E5F94}" dt="2025-03-01T14:01:33.081" v="3258"/>
          <ac:picMkLst>
            <pc:docMk/>
            <pc:sldMk cId="2752372480" sldId="273"/>
            <ac:picMk id="16" creationId="{1595DC82-44CA-1449-6D85-B1D7493CC323}"/>
          </ac:picMkLst>
        </pc:picChg>
      </pc:sldChg>
      <pc:sldChg chg="addSp modSp add mod modNotesTx">
        <pc:chgData name="Stefan Schuur" userId="9244bd56-dcbb-4d55-ac41-205391ae8f40" providerId="ADAL" clId="{6F0C4BF5-82B0-5741-B4AD-EC1D1A7E5F94}" dt="2025-03-01T13:52:09.030" v="2449"/>
        <pc:sldMkLst>
          <pc:docMk/>
          <pc:sldMk cId="1267492655" sldId="274"/>
        </pc:sldMkLst>
        <pc:spChg chg="mod">
          <ac:chgData name="Stefan Schuur" userId="9244bd56-dcbb-4d55-ac41-205391ae8f40" providerId="ADAL" clId="{6F0C4BF5-82B0-5741-B4AD-EC1D1A7E5F94}" dt="2025-02-07T09:18:09.422" v="319" actId="20577"/>
          <ac:spMkLst>
            <pc:docMk/>
            <pc:sldMk cId="1267492655" sldId="274"/>
            <ac:spMk id="7" creationId="{4B2988F5-13D7-CCD2-E91A-B3AE476E8D63}"/>
          </ac:spMkLst>
        </pc:spChg>
        <pc:spChg chg="mod">
          <ac:chgData name="Stefan Schuur" userId="9244bd56-dcbb-4d55-ac41-205391ae8f40" providerId="ADAL" clId="{6F0C4BF5-82B0-5741-B4AD-EC1D1A7E5F94}" dt="2025-02-08T14:25:23.159" v="891" actId="1036"/>
          <ac:spMkLst>
            <pc:docMk/>
            <pc:sldMk cId="1267492655" sldId="274"/>
            <ac:spMk id="13" creationId="{8C57CD8E-4DB2-6B95-A81E-3D38704139FA}"/>
          </ac:spMkLst>
        </pc:spChg>
        <pc:spChg chg="mod">
          <ac:chgData name="Stefan Schuur" userId="9244bd56-dcbb-4d55-ac41-205391ae8f40" providerId="ADAL" clId="{6F0C4BF5-82B0-5741-B4AD-EC1D1A7E5F94}" dt="2025-02-08T14:25:23.159" v="891" actId="1036"/>
          <ac:spMkLst>
            <pc:docMk/>
            <pc:sldMk cId="1267492655" sldId="274"/>
            <ac:spMk id="14" creationId="{860B56F8-AA3C-61DD-6A15-90C5BBC214EF}"/>
          </ac:spMkLst>
        </pc:spChg>
        <pc:spChg chg="mod">
          <ac:chgData name="Stefan Schuur" userId="9244bd56-dcbb-4d55-ac41-205391ae8f40" providerId="ADAL" clId="{6F0C4BF5-82B0-5741-B4AD-EC1D1A7E5F94}" dt="2025-02-08T14:25:23.159" v="891" actId="1036"/>
          <ac:spMkLst>
            <pc:docMk/>
            <pc:sldMk cId="1267492655" sldId="274"/>
            <ac:spMk id="15" creationId="{A1A1A90F-FB92-F3AD-CBE4-338F591B53F3}"/>
          </ac:spMkLst>
        </pc:spChg>
        <pc:spChg chg="mod">
          <ac:chgData name="Stefan Schuur" userId="9244bd56-dcbb-4d55-ac41-205391ae8f40" providerId="ADAL" clId="{6F0C4BF5-82B0-5741-B4AD-EC1D1A7E5F94}" dt="2025-02-08T14:25:23.159" v="891" actId="1036"/>
          <ac:spMkLst>
            <pc:docMk/>
            <pc:sldMk cId="1267492655" sldId="274"/>
            <ac:spMk id="16" creationId="{BFD6A25C-D453-E66B-5861-1E0902092587}"/>
          </ac:spMkLst>
        </pc:spChg>
        <pc:picChg chg="mod">
          <ac:chgData name="Stefan Schuur" userId="9244bd56-dcbb-4d55-ac41-205391ae8f40" providerId="ADAL" clId="{6F0C4BF5-82B0-5741-B4AD-EC1D1A7E5F94}" dt="2025-02-08T14:25:27.587" v="900" actId="1035"/>
          <ac:picMkLst>
            <pc:docMk/>
            <pc:sldMk cId="1267492655" sldId="274"/>
            <ac:picMk id="4" creationId="{42F1D72B-39E2-3CB7-6D6D-322A39EBA914}"/>
          </ac:picMkLst>
        </pc:picChg>
        <pc:picChg chg="add mod">
          <ac:chgData name="Stefan Schuur" userId="9244bd56-dcbb-4d55-ac41-205391ae8f40" providerId="ADAL" clId="{6F0C4BF5-82B0-5741-B4AD-EC1D1A7E5F94}" dt="2025-03-01T13:52:09.030" v="2449"/>
          <ac:picMkLst>
            <pc:docMk/>
            <pc:sldMk cId="1267492655" sldId="274"/>
            <ac:picMk id="6" creationId="{73E4BCCF-39DE-EFD6-0B26-BA07826C4B50}"/>
          </ac:picMkLst>
        </pc:picChg>
        <pc:picChg chg="mod">
          <ac:chgData name="Stefan Schuur" userId="9244bd56-dcbb-4d55-ac41-205391ae8f40" providerId="ADAL" clId="{6F0C4BF5-82B0-5741-B4AD-EC1D1A7E5F94}" dt="2025-02-08T14:25:27.587" v="900" actId="1035"/>
          <ac:picMkLst>
            <pc:docMk/>
            <pc:sldMk cId="1267492655" sldId="274"/>
            <ac:picMk id="8" creationId="{5DFB1C11-C520-9A01-51AB-8AE95B84DE0C}"/>
          </ac:picMkLst>
        </pc:picChg>
        <pc:picChg chg="mod">
          <ac:chgData name="Stefan Schuur" userId="9244bd56-dcbb-4d55-ac41-205391ae8f40" providerId="ADAL" clId="{6F0C4BF5-82B0-5741-B4AD-EC1D1A7E5F94}" dt="2025-02-08T14:25:27.587" v="900" actId="1035"/>
          <ac:picMkLst>
            <pc:docMk/>
            <pc:sldMk cId="1267492655" sldId="274"/>
            <ac:picMk id="10" creationId="{06FD3542-FB16-2867-7ED4-C3CA5D523C7B}"/>
          </ac:picMkLst>
        </pc:picChg>
        <pc:picChg chg="mod">
          <ac:chgData name="Stefan Schuur" userId="9244bd56-dcbb-4d55-ac41-205391ae8f40" providerId="ADAL" clId="{6F0C4BF5-82B0-5741-B4AD-EC1D1A7E5F94}" dt="2025-02-08T14:25:27.587" v="900" actId="1035"/>
          <ac:picMkLst>
            <pc:docMk/>
            <pc:sldMk cId="1267492655" sldId="274"/>
            <ac:picMk id="12" creationId="{B646CED4-909D-197C-2FD9-5FCC73840C41}"/>
          </ac:picMkLst>
        </pc:picChg>
      </pc:sldChg>
      <pc:sldChg chg="addSp delSp modSp add mod modTransition delAnim modAnim modNotesTx">
        <pc:chgData name="Stefan Schuur" userId="9244bd56-dcbb-4d55-ac41-205391ae8f40" providerId="ADAL" clId="{6F0C4BF5-82B0-5741-B4AD-EC1D1A7E5F94}" dt="2025-03-01T13:50:23.318" v="2445"/>
        <pc:sldMkLst>
          <pc:docMk/>
          <pc:sldMk cId="209262368" sldId="275"/>
        </pc:sldMkLst>
        <pc:picChg chg="add mod">
          <ac:chgData name="Stefan Schuur" userId="9244bd56-dcbb-4d55-ac41-205391ae8f40" providerId="ADAL" clId="{6F0C4BF5-82B0-5741-B4AD-EC1D1A7E5F94}" dt="2025-02-08T14:25:12.095" v="881" actId="1076"/>
          <ac:picMkLst>
            <pc:docMk/>
            <pc:sldMk cId="209262368" sldId="275"/>
            <ac:picMk id="9" creationId="{8830EC5E-10EA-83BD-1694-1A917C4960C0}"/>
          </ac:picMkLst>
        </pc:picChg>
        <pc:picChg chg="add mod">
          <ac:chgData name="Stefan Schuur" userId="9244bd56-dcbb-4d55-ac41-205391ae8f40" providerId="ADAL" clId="{6F0C4BF5-82B0-5741-B4AD-EC1D1A7E5F94}" dt="2025-03-01T13:50:23.318" v="2445"/>
          <ac:picMkLst>
            <pc:docMk/>
            <pc:sldMk cId="209262368" sldId="275"/>
            <ac:picMk id="10" creationId="{03714247-9F86-356E-F09D-2F5D434177F8}"/>
          </ac:picMkLst>
        </pc:picChg>
        <pc:picChg chg="mod">
          <ac:chgData name="Stefan Schuur" userId="9244bd56-dcbb-4d55-ac41-205391ae8f40" providerId="ADAL" clId="{6F0C4BF5-82B0-5741-B4AD-EC1D1A7E5F94}" dt="2025-03-01T13:44:58.306" v="2048" actId="29295"/>
          <ac:picMkLst>
            <pc:docMk/>
            <pc:sldMk cId="209262368" sldId="275"/>
            <ac:picMk id="18" creationId="{31915C9D-B385-070D-B056-379E30016696}"/>
          </ac:picMkLst>
        </pc:picChg>
        <pc:picChg chg="mod">
          <ac:chgData name="Stefan Schuur" userId="9244bd56-dcbb-4d55-ac41-205391ae8f40" providerId="ADAL" clId="{6F0C4BF5-82B0-5741-B4AD-EC1D1A7E5F94}" dt="2025-03-01T13:44:58.306" v="2048" actId="29295"/>
          <ac:picMkLst>
            <pc:docMk/>
            <pc:sldMk cId="209262368" sldId="275"/>
            <ac:picMk id="20" creationId="{82162FEA-813F-37A6-8416-98F660AA784E}"/>
          </ac:picMkLst>
        </pc:picChg>
        <pc:picChg chg="mod">
          <ac:chgData name="Stefan Schuur" userId="9244bd56-dcbb-4d55-ac41-205391ae8f40" providerId="ADAL" clId="{6F0C4BF5-82B0-5741-B4AD-EC1D1A7E5F94}" dt="2025-03-01T13:44:58.306" v="2048" actId="29295"/>
          <ac:picMkLst>
            <pc:docMk/>
            <pc:sldMk cId="209262368" sldId="275"/>
            <ac:picMk id="22" creationId="{D72FA46C-B55F-BBC2-886B-CD27A01347D5}"/>
          </ac:picMkLst>
        </pc:picChg>
        <pc:picChg chg="mod">
          <ac:chgData name="Stefan Schuur" userId="9244bd56-dcbb-4d55-ac41-205391ae8f40" providerId="ADAL" clId="{6F0C4BF5-82B0-5741-B4AD-EC1D1A7E5F94}" dt="2025-03-01T13:44:58.306" v="2048" actId="29295"/>
          <ac:picMkLst>
            <pc:docMk/>
            <pc:sldMk cId="209262368" sldId="275"/>
            <ac:picMk id="24" creationId="{9F2A99E1-12EC-7A03-CEA1-9A22B548ED27}"/>
          </ac:picMkLst>
        </pc:picChg>
      </pc:sldChg>
      <pc:sldChg chg="addSp delSp modSp add del mod delAnim modAnim">
        <pc:chgData name="Stefan Schuur" userId="9244bd56-dcbb-4d55-ac41-205391ae8f40" providerId="ADAL" clId="{6F0C4BF5-82B0-5741-B4AD-EC1D1A7E5F94}" dt="2025-02-08T14:13:26.544" v="627" actId="2696"/>
        <pc:sldMkLst>
          <pc:docMk/>
          <pc:sldMk cId="1967070860" sldId="275"/>
        </pc:sldMkLst>
      </pc:sldChg>
      <pc:sldChg chg="add del setBg">
        <pc:chgData name="Stefan Schuur" userId="9244bd56-dcbb-4d55-ac41-205391ae8f40" providerId="ADAL" clId="{6F0C4BF5-82B0-5741-B4AD-EC1D1A7E5F94}" dt="2025-02-25T12:50:53.787" v="948"/>
        <pc:sldMkLst>
          <pc:docMk/>
          <pc:sldMk cId="479500340" sldId="276"/>
        </pc:sldMkLst>
      </pc:sldChg>
      <pc:sldChg chg="addSp delSp modSp add mod modTransition delAnim modAnim modNotesTx">
        <pc:chgData name="Stefan Schuur" userId="9244bd56-dcbb-4d55-ac41-205391ae8f40" providerId="ADAL" clId="{6F0C4BF5-82B0-5741-B4AD-EC1D1A7E5F94}" dt="2025-03-01T13:51:17.928" v="2446"/>
        <pc:sldMkLst>
          <pc:docMk/>
          <pc:sldMk cId="4018996424" sldId="276"/>
        </pc:sldMkLst>
        <pc:picChg chg="add mod">
          <ac:chgData name="Stefan Schuur" userId="9244bd56-dcbb-4d55-ac41-205391ae8f40" providerId="ADAL" clId="{6F0C4BF5-82B0-5741-B4AD-EC1D1A7E5F94}" dt="2025-02-25T12:54:08.830" v="988"/>
          <ac:picMkLst>
            <pc:docMk/>
            <pc:sldMk cId="4018996424" sldId="276"/>
            <ac:picMk id="4" creationId="{452482AA-CF64-02A5-D4A5-5E6E71B1FB3D}"/>
          </ac:picMkLst>
        </pc:picChg>
        <pc:picChg chg="add mod">
          <ac:chgData name="Stefan Schuur" userId="9244bd56-dcbb-4d55-ac41-205391ae8f40" providerId="ADAL" clId="{6F0C4BF5-82B0-5741-B4AD-EC1D1A7E5F94}" dt="2025-03-01T13:51:17.928" v="2446"/>
          <ac:picMkLst>
            <pc:docMk/>
            <pc:sldMk cId="4018996424" sldId="276"/>
            <ac:picMk id="9" creationId="{6FCFF8E2-09DB-88E8-1887-159DB80C3530}"/>
          </ac:picMkLst>
        </pc:picChg>
      </pc:sldChg>
      <pc:sldChg chg="addSp delSp modSp add mod ord modTransition delAnim modAnim modNotesTx">
        <pc:chgData name="Stefan Schuur" userId="9244bd56-dcbb-4d55-ac41-205391ae8f40" providerId="ADAL" clId="{6F0C4BF5-82B0-5741-B4AD-EC1D1A7E5F94}" dt="2025-03-06T18:29:06.511" v="4806"/>
        <pc:sldMkLst>
          <pc:docMk/>
          <pc:sldMk cId="1749066846" sldId="277"/>
        </pc:sldMkLst>
        <pc:picChg chg="add mod">
          <ac:chgData name="Stefan Schuur" userId="9244bd56-dcbb-4d55-ac41-205391ae8f40" providerId="ADAL" clId="{6F0C4BF5-82B0-5741-B4AD-EC1D1A7E5F94}" dt="2025-03-01T14:14:20.434" v="3780" actId="1076"/>
          <ac:picMkLst>
            <pc:docMk/>
            <pc:sldMk cId="1749066846" sldId="277"/>
            <ac:picMk id="5" creationId="{598B46ED-93C9-92DE-615C-BD10AC70568E}"/>
          </ac:picMkLst>
        </pc:picChg>
        <pc:picChg chg="add mod">
          <ac:chgData name="Stefan Schuur" userId="9244bd56-dcbb-4d55-ac41-205391ae8f40" providerId="ADAL" clId="{6F0C4BF5-82B0-5741-B4AD-EC1D1A7E5F94}" dt="2025-03-06T18:29:06.511" v="4806"/>
          <ac:picMkLst>
            <pc:docMk/>
            <pc:sldMk cId="1749066846" sldId="277"/>
            <ac:picMk id="20" creationId="{624E207F-BF32-CC6C-7BFB-C97358997070}"/>
          </ac:picMkLst>
        </pc:picChg>
      </pc:sldChg>
      <pc:sldChg chg="addSp delSp modSp add mod modTransition delAnim modAnim modNotesTx">
        <pc:chgData name="Stefan Schuur" userId="9244bd56-dcbb-4d55-ac41-205391ae8f40" providerId="ADAL" clId="{6F0C4BF5-82B0-5741-B4AD-EC1D1A7E5F94}" dt="2025-03-01T14:27:40.599" v="4777"/>
        <pc:sldMkLst>
          <pc:docMk/>
          <pc:sldMk cId="83575836" sldId="278"/>
        </pc:sldMkLst>
        <pc:picChg chg="mod modCrop">
          <ac:chgData name="Stefan Schuur" userId="9244bd56-dcbb-4d55-ac41-205391ae8f40" providerId="ADAL" clId="{6F0C4BF5-82B0-5741-B4AD-EC1D1A7E5F94}" dt="2025-03-01T14:14:46.546" v="3786" actId="167"/>
          <ac:picMkLst>
            <pc:docMk/>
            <pc:sldMk cId="83575836" sldId="278"/>
            <ac:picMk id="5" creationId="{5F1869C6-828B-6D54-7271-E2FC69EE64AA}"/>
          </ac:picMkLst>
        </pc:picChg>
        <pc:picChg chg="add mod">
          <ac:chgData name="Stefan Schuur" userId="9244bd56-dcbb-4d55-ac41-205391ae8f40" providerId="ADAL" clId="{6F0C4BF5-82B0-5741-B4AD-EC1D1A7E5F94}" dt="2025-03-01T14:27:40.599" v="4777"/>
          <ac:picMkLst>
            <pc:docMk/>
            <pc:sldMk cId="83575836" sldId="278"/>
            <ac:picMk id="13" creationId="{07EA260C-AA0A-88F9-B557-00234C1BB0F6}"/>
          </ac:picMkLst>
        </pc:picChg>
      </pc:sldChg>
    </pc:docChg>
  </pc:docChgLst>
  <pc:docChgLst>
    <pc:chgData name="Wiebe Dijkstra" userId="a984c84d-80a8-469b-a265-93513718e3b5" providerId="ADAL" clId="{246D988F-A1F9-0148-99CC-F8F41B554498}"/>
    <pc:docChg chg="undo custSel modSld">
      <pc:chgData name="Wiebe Dijkstra" userId="a984c84d-80a8-469b-a265-93513718e3b5" providerId="ADAL" clId="{246D988F-A1F9-0148-99CC-F8F41B554498}" dt="2025-02-06T13:37:36.116" v="80"/>
      <pc:docMkLst>
        <pc:docMk/>
      </pc:docMkLst>
      <pc:sldChg chg="addSp delSp modSp mod modAnim">
        <pc:chgData name="Wiebe Dijkstra" userId="a984c84d-80a8-469b-a265-93513718e3b5" providerId="ADAL" clId="{246D988F-A1F9-0148-99CC-F8F41B554498}" dt="2025-02-06T13:37:36.116" v="80"/>
        <pc:sldMkLst>
          <pc:docMk/>
          <pc:sldMk cId="2752372480" sldId="273"/>
        </pc:sldMkLst>
        <pc:spChg chg="add mod topLvl">
          <ac:chgData name="Wiebe Dijkstra" userId="a984c84d-80a8-469b-a265-93513718e3b5" providerId="ADAL" clId="{246D988F-A1F9-0148-99CC-F8F41B554498}" dt="2025-02-06T13:37:25.395" v="77" actId="165"/>
          <ac:spMkLst>
            <pc:docMk/>
            <pc:sldMk cId="2752372480" sldId="273"/>
            <ac:spMk id="13" creationId="{5E447B56-3B2B-9861-0246-3D56EEBB7C1C}"/>
          </ac:spMkLst>
        </pc:spChg>
        <pc:spChg chg="add mod topLvl">
          <ac:chgData name="Wiebe Dijkstra" userId="a984c84d-80a8-469b-a265-93513718e3b5" providerId="ADAL" clId="{246D988F-A1F9-0148-99CC-F8F41B554498}" dt="2025-02-06T13:37:25.395" v="77" actId="165"/>
          <ac:spMkLst>
            <pc:docMk/>
            <pc:sldMk cId="2752372480" sldId="273"/>
            <ac:spMk id="14" creationId="{12A6D5EA-B4A7-8E84-370C-B8F9B63D7F1F}"/>
          </ac:spMkLst>
        </pc:spChg>
        <pc:spChg chg="add mod topLvl">
          <ac:chgData name="Wiebe Dijkstra" userId="a984c84d-80a8-469b-a265-93513718e3b5" providerId="ADAL" clId="{246D988F-A1F9-0148-99CC-F8F41B554498}" dt="2025-02-06T13:37:25.395" v="77" actId="165"/>
          <ac:spMkLst>
            <pc:docMk/>
            <pc:sldMk cId="2752372480" sldId="273"/>
            <ac:spMk id="15" creationId="{E84BB553-0D8D-A3B6-408A-796621BE31B5}"/>
          </ac:spMkLst>
        </pc:spChg>
        <pc:picChg chg="add mod topLvl">
          <ac:chgData name="Wiebe Dijkstra" userId="a984c84d-80a8-469b-a265-93513718e3b5" providerId="ADAL" clId="{246D988F-A1F9-0148-99CC-F8F41B554498}" dt="2025-02-06T13:37:25.395" v="77" actId="165"/>
          <ac:picMkLst>
            <pc:docMk/>
            <pc:sldMk cId="2752372480" sldId="273"/>
            <ac:picMk id="4" creationId="{CFCEFB4A-8886-CFE8-A0EB-7AA9BCA0F9AB}"/>
          </ac:picMkLst>
        </pc:picChg>
        <pc:picChg chg="add mod topLvl">
          <ac:chgData name="Wiebe Dijkstra" userId="a984c84d-80a8-469b-a265-93513718e3b5" providerId="ADAL" clId="{246D988F-A1F9-0148-99CC-F8F41B554498}" dt="2025-02-06T13:37:25.395" v="77" actId="165"/>
          <ac:picMkLst>
            <pc:docMk/>
            <pc:sldMk cId="2752372480" sldId="273"/>
            <ac:picMk id="6" creationId="{D8ADFA7A-024F-DE46-058E-8B86ED3F855F}"/>
          </ac:picMkLst>
        </pc:picChg>
        <pc:picChg chg="add mod topLvl">
          <ac:chgData name="Wiebe Dijkstra" userId="a984c84d-80a8-469b-a265-93513718e3b5" providerId="ADAL" clId="{246D988F-A1F9-0148-99CC-F8F41B554498}" dt="2025-02-06T13:37:25.395" v="77" actId="165"/>
          <ac:picMkLst>
            <pc:docMk/>
            <pc:sldMk cId="2752372480" sldId="273"/>
            <ac:picMk id="10" creationId="{408BBE20-0F7E-E8A1-9299-0DE274DE7000}"/>
          </ac:picMkLst>
        </pc:picChg>
      </pc:sldChg>
    </pc:docChg>
  </pc:docChgLst>
  <pc:docChgLst>
    <pc:chgData name="Wiebe Dijkstra" userId="S::w.dijkstra_hsmarnix.nl#ext#@driestar.onmicrosoft.com::80fa915f-0148-437d-9a16-2dfed5049e8a" providerId="AD" clId="Web-{B3870E45-160A-2059-85A0-1137EAB4B567}"/>
    <pc:docChg chg="addSld modSld">
      <pc:chgData name="Wiebe Dijkstra" userId="S::w.dijkstra_hsmarnix.nl#ext#@driestar.onmicrosoft.com::80fa915f-0148-437d-9a16-2dfed5049e8a" providerId="AD" clId="Web-{B3870E45-160A-2059-85A0-1137EAB4B567}" dt="2025-02-06T13:30:28.362" v="3"/>
      <pc:docMkLst>
        <pc:docMk/>
      </pc:docMkLst>
      <pc:sldChg chg="addSp delSp">
        <pc:chgData name="Wiebe Dijkstra" userId="S::w.dijkstra_hsmarnix.nl#ext#@driestar.onmicrosoft.com::80fa915f-0148-437d-9a16-2dfed5049e8a" providerId="AD" clId="Web-{B3870E45-160A-2059-85A0-1137EAB4B567}" dt="2025-02-06T13:29:06.906" v="1"/>
        <pc:sldMkLst>
          <pc:docMk/>
          <pc:sldMk cId="3092896392" sldId="257"/>
        </pc:sldMkLst>
        <pc:spChg chg="add">
          <ac:chgData name="Wiebe Dijkstra" userId="S::w.dijkstra_hsmarnix.nl#ext#@driestar.onmicrosoft.com::80fa915f-0148-437d-9a16-2dfed5049e8a" providerId="AD" clId="Web-{B3870E45-160A-2059-85A0-1137EAB4B567}" dt="2025-02-06T13:29:06.906" v="1"/>
          <ac:spMkLst>
            <pc:docMk/>
            <pc:sldMk cId="3092896392" sldId="257"/>
            <ac:spMk id="5" creationId="{F6891653-ED59-CAEC-1E0D-0942E872C406}"/>
          </ac:spMkLst>
        </pc:spChg>
      </pc:sldChg>
      <pc:sldChg chg="delSp add replId">
        <pc:chgData name="Wiebe Dijkstra" userId="S::w.dijkstra_hsmarnix.nl#ext#@driestar.onmicrosoft.com::80fa915f-0148-437d-9a16-2dfed5049e8a" providerId="AD" clId="Web-{B3870E45-160A-2059-85A0-1137EAB4B567}" dt="2025-02-06T13:30:28.362" v="3"/>
        <pc:sldMkLst>
          <pc:docMk/>
          <pc:sldMk cId="2752372480" sldId="273"/>
        </pc:sldMkLst>
      </pc:sldChg>
    </pc:docChg>
  </pc:docChgLst>
  <pc:docChgLst>
    <pc:chgData name="Wiebe Dijkstra" userId="S::w.dijkstra_hsmarnix.nl#ext#@driestar.onmicrosoft.com::80fa915f-0148-437d-9a16-2dfed5049e8a" providerId="AD" clId="Web-{813ABA60-7CB8-5285-B3D9-059B571BF904}"/>
    <pc:docChg chg="mod modSld">
      <pc:chgData name="Wiebe Dijkstra" userId="S::w.dijkstra_hsmarnix.nl#ext#@driestar.onmicrosoft.com::80fa915f-0148-437d-9a16-2dfed5049e8a" providerId="AD" clId="Web-{813ABA60-7CB8-5285-B3D9-059B571BF904}" dt="2025-02-06T13:47:32.115" v="52"/>
      <pc:docMkLst>
        <pc:docMk/>
      </pc:docMkLst>
      <pc:sldChg chg="addSp delSp modSp addAnim delAnim">
        <pc:chgData name="Wiebe Dijkstra" userId="S::w.dijkstra_hsmarnix.nl#ext#@driestar.onmicrosoft.com::80fa915f-0148-437d-9a16-2dfed5049e8a" providerId="AD" clId="Web-{813ABA60-7CB8-5285-B3D9-059B571BF904}" dt="2025-02-06T13:46:52.411" v="51"/>
        <pc:sldMkLst>
          <pc:docMk/>
          <pc:sldMk cId="2185236997" sldId="272"/>
        </pc:sldMkLst>
      </pc:sldChg>
    </pc:docChg>
  </pc:docChgLst>
</pc:chgInfo>
</file>

<file path=ppt/comments/modernComment_110_82401205.xml><?xml version="1.0" encoding="utf-8"?>
<p188:cmLst xmlns:a="http://schemas.openxmlformats.org/drawingml/2006/main" xmlns:r="http://schemas.openxmlformats.org/officeDocument/2006/relationships" xmlns:p188="http://schemas.microsoft.com/office/powerpoint/2018/8/main">
  <p188:cm id="{F5AFAF86-1738-41C1-ABED-5D7AC8DD3F3E}" authorId="{0C64779F-7183-00AF-AF1A-89527E2DDCDE}" status="resolved" created="2025-02-06T13:47:32.115" complete="100000">
    <pc:sldMkLst xmlns:pc="http://schemas.microsoft.com/office/powerpoint/2013/main/command">
      <pc:docMk/>
      <pc:sldMk cId="2185236997" sldId="272"/>
    </pc:sldMkLst>
    <p188:txBody>
      <a:bodyPr/>
      <a:lstStyle/>
      <a:p>
        <a:r>
          <a:rPr lang="en-US"/>
          <a:t>Moeten we hier ook nog het maken van de powerpoint en het opnemen toevoegen? Of de titel wijzigen naar Stappen voor het Script?\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F386F-3B6D-384D-842E-A3047ECB15EA}" type="datetimeFigureOut">
              <a:rPr lang="nl-NL" smtClean="0"/>
              <a:t>06-03-2025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E6B4A-26E7-B946-849A-8762748E6E33}" type="slidenum">
              <a:rPr lang="nl-NL" smtClean="0"/>
              <a:t>‹nr.›</a:t>
            </a:fld>
            <a:endParaRPr lang="nl-NL"/>
          </a:p>
        </p:txBody>
      </p:sp>
    </p:spTree>
    <p:extLst>
      <p:ext uri="{BB962C8B-B14F-4D97-AF65-F5344CB8AC3E}">
        <p14:creationId xmlns:p14="http://schemas.microsoft.com/office/powerpoint/2010/main" val="60883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4F9F-10E4-3E04-12A6-497AA5EA98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3C51A7-B7AE-4EA5-733A-9C6638A1C88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FFA811-BB93-12BD-09EE-5277BC9DF0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kern="0" dirty="0">
                <a:effectLst/>
                <a:latin typeface="Calibri" panose="020F0502020204030204" pitchFamily="34" charset="0"/>
                <a:ea typeface="Times New Roman" panose="02020603050405020304" pitchFamily="18" charset="0"/>
                <a:cs typeface="Times New Roman" panose="02020603050405020304" pitchFamily="18" charset="0"/>
              </a:rPr>
              <a:t>Hallo en welkom, mijn naam is Stefan en ik ben docent Digitale Geletterdheid werkzaam op de IPABO te Amsterdam en Alkmaar. Samen met Wiebe Dijkstra, docent Master en Onderwijstechnologie hebben we deze video samengesteld om jou op weg te helpen een effectieve kennisclip te creëren. In deze video laat ik je stap voor stap zien hoe je een kennisclip maakt, van voorbereiding tot publicatie. Het doel is om jou te helpen een boeiende en leerzame video te maken die jouw studenten echt verder helpt. Laten we aan de slag gaan!</a:t>
            </a: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t>Waarom een kennisclip?</a:t>
            </a:r>
          </a:p>
        </p:txBody>
      </p:sp>
      <p:sp>
        <p:nvSpPr>
          <p:cNvPr id="4" name="Tijdelijke aanduiding voor dianummer 3">
            <a:extLst>
              <a:ext uri="{FF2B5EF4-FFF2-40B4-BE49-F238E27FC236}">
                <a16:creationId xmlns:a16="http://schemas.microsoft.com/office/drawing/2014/main" id="{410FEA71-1BBD-007E-2700-566D5428CD74}"/>
              </a:ext>
            </a:extLst>
          </p:cNvPr>
          <p:cNvSpPr>
            <a:spLocks noGrp="1"/>
          </p:cNvSpPr>
          <p:nvPr>
            <p:ph type="sldNum" sz="quarter" idx="5"/>
          </p:nvPr>
        </p:nvSpPr>
        <p:spPr/>
        <p:txBody>
          <a:bodyPr/>
          <a:lstStyle/>
          <a:p>
            <a:fld id="{0F4E6B4A-26E7-B946-849A-8762748E6E33}" type="slidenum">
              <a:rPr lang="nl-NL" smtClean="0"/>
              <a:t>1</a:t>
            </a:fld>
            <a:endParaRPr lang="nl-NL"/>
          </a:p>
        </p:txBody>
      </p:sp>
    </p:spTree>
    <p:extLst>
      <p:ext uri="{BB962C8B-B14F-4D97-AF65-F5344CB8AC3E}">
        <p14:creationId xmlns:p14="http://schemas.microsoft.com/office/powerpoint/2010/main" val="391869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ABD59-4318-C6B5-7E8C-918BB86877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7CFEA6-8911-4B13-3FCB-FE4A6770A0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47CE06-308D-3251-8201-29F36DAF13EA}"/>
              </a:ext>
            </a:extLst>
          </p:cNvPr>
          <p:cNvSpPr>
            <a:spLocks noGrp="1"/>
          </p:cNvSpPr>
          <p:nvPr>
            <p:ph type="body" idx="1"/>
          </p:nvPr>
        </p:nvSpPr>
        <p:spPr/>
        <p:txBody>
          <a:bodyPr/>
          <a:lstStyle/>
          <a:p>
            <a:pPr>
              <a:lnSpc>
                <a:spcPct val="115000"/>
              </a:lnSpc>
              <a:spcAft>
                <a:spcPts val="800"/>
              </a:spcAft>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Waar moet je verder technisch rekening mee houden bij het maken van een kennisclip? </a:t>
            </a:r>
            <a:b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b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Gebruik in ieder geval niet de online versie van PowerPoint. Deze is te beperkt en beschikt niet over de mogelijkheid om audio op te nemen. </a:t>
            </a:r>
            <a:endParaRPr lang="nl-NL" dirty="0"/>
          </a:p>
        </p:txBody>
      </p:sp>
      <p:sp>
        <p:nvSpPr>
          <p:cNvPr id="4" name="Tijdelijke aanduiding voor dianummer 3">
            <a:extLst>
              <a:ext uri="{FF2B5EF4-FFF2-40B4-BE49-F238E27FC236}">
                <a16:creationId xmlns:a16="http://schemas.microsoft.com/office/drawing/2014/main" id="{D1E580A7-6DFA-2ADD-91C9-680071B2C7D7}"/>
              </a:ext>
            </a:extLst>
          </p:cNvPr>
          <p:cNvSpPr>
            <a:spLocks noGrp="1"/>
          </p:cNvSpPr>
          <p:nvPr>
            <p:ph type="sldNum" sz="quarter" idx="5"/>
          </p:nvPr>
        </p:nvSpPr>
        <p:spPr/>
        <p:txBody>
          <a:bodyPr/>
          <a:lstStyle/>
          <a:p>
            <a:fld id="{0F4E6B4A-26E7-B946-849A-8762748E6E33}" type="slidenum">
              <a:rPr lang="nl-NL" smtClean="0"/>
              <a:t>10</a:t>
            </a:fld>
            <a:endParaRPr lang="nl-NL"/>
          </a:p>
        </p:txBody>
      </p:sp>
    </p:spTree>
    <p:extLst>
      <p:ext uri="{BB962C8B-B14F-4D97-AF65-F5344CB8AC3E}">
        <p14:creationId xmlns:p14="http://schemas.microsoft.com/office/powerpoint/2010/main" val="34770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7866-4D3E-5D4C-3498-9588EC0130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D17E7E-C597-6837-C875-B2A4B2562D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5505AD-5335-E259-2F33-F99167762CF5}"/>
              </a:ext>
            </a:extLst>
          </p:cNvPr>
          <p:cNvSpPr>
            <a:spLocks noGrp="1"/>
          </p:cNvSpPr>
          <p:nvPr>
            <p:ph type="body" idx="1"/>
          </p:nvPr>
        </p:nvSpPr>
        <p:spPr/>
        <p:txBody>
          <a:bodyPr/>
          <a:lstStyle/>
          <a:p>
            <a:pPr>
              <a:lnSpc>
                <a:spcPct val="115000"/>
              </a:lnSpc>
              <a:spcAft>
                <a:spcPts val="800"/>
              </a:spcAft>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Om het uiteindelijke eindproduct te maken heb je de volledige versie van PowerPoint nodig. In de menubalk staat het onderdeel Opnemen en stelt je in staat per dia de tekst in te spreken. Zie hiervoor de handleidingen die onder deze video zijn gedeeld. </a:t>
            </a:r>
            <a:b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br>
            <a:endParaRPr lang="nl-NL" sz="1800" dirty="0"/>
          </a:p>
        </p:txBody>
      </p:sp>
      <p:sp>
        <p:nvSpPr>
          <p:cNvPr id="4" name="Tijdelijke aanduiding voor dianummer 3">
            <a:extLst>
              <a:ext uri="{FF2B5EF4-FFF2-40B4-BE49-F238E27FC236}">
                <a16:creationId xmlns:a16="http://schemas.microsoft.com/office/drawing/2014/main" id="{EBEDC734-A918-EAF9-77C6-19C079DC2553}"/>
              </a:ext>
            </a:extLst>
          </p:cNvPr>
          <p:cNvSpPr>
            <a:spLocks noGrp="1"/>
          </p:cNvSpPr>
          <p:nvPr>
            <p:ph type="sldNum" sz="quarter" idx="5"/>
          </p:nvPr>
        </p:nvSpPr>
        <p:spPr/>
        <p:txBody>
          <a:bodyPr/>
          <a:lstStyle/>
          <a:p>
            <a:fld id="{0F4E6B4A-26E7-B946-849A-8762748E6E33}" type="slidenum">
              <a:rPr lang="nl-NL" smtClean="0"/>
              <a:t>11</a:t>
            </a:fld>
            <a:endParaRPr lang="nl-NL"/>
          </a:p>
        </p:txBody>
      </p:sp>
    </p:spTree>
    <p:extLst>
      <p:ext uri="{BB962C8B-B14F-4D97-AF65-F5344CB8AC3E}">
        <p14:creationId xmlns:p14="http://schemas.microsoft.com/office/powerpoint/2010/main" val="287517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800"/>
              </a:spcAft>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Hier een paar tips om op te letten:</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Beperk tekst op je slides tot maximaal vijf regels. Beperk ook om cognitieve overbelasting te voorkomen.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Kies een eenvoudig lettertype, zoals </a:t>
            </a:r>
            <a:r>
              <a:rPr lang="nl-NL" sz="1800" kern="0" dirty="0" err="1">
                <a:effectLst/>
                <a:latin typeface="Calibri" panose="020F0502020204030204" pitchFamily="34" charset="0"/>
                <a:ea typeface="Times New Roman" panose="02020603050405020304" pitchFamily="18" charset="0"/>
                <a:cs typeface="Times New Roman" panose="02020603050405020304" pitchFamily="18" charset="0"/>
              </a:rPr>
              <a:t>Arial</a:t>
            </a: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 of </a:t>
            </a:r>
            <a:r>
              <a:rPr lang="nl-NL" sz="1800" kern="0" dirty="0" err="1">
                <a:effectLst/>
                <a:latin typeface="Calibri" panose="020F0502020204030204" pitchFamily="34" charset="0"/>
                <a:ea typeface="Times New Roman" panose="02020603050405020304" pitchFamily="18" charset="0"/>
                <a:cs typeface="Times New Roman" panose="02020603050405020304" pitchFamily="18" charset="0"/>
              </a:rPr>
              <a:t>Calibri</a:t>
            </a: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Gebruik afbeeldingen, grafieken of pictogrammen om je verhaal te ondersteunen.</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Houd je ontwerp consistent met kleuren en lettergroottes. Maak eventueel gebruik van een in jouw instelling gebruikt format voor een PowerPoint.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itchFamily="2" charset="2"/>
              <a:buChar cha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Maak zo min mogelijk gebruik van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sz="1800" dirty="0"/>
          </a:p>
        </p:txBody>
      </p:sp>
      <p:sp>
        <p:nvSpPr>
          <p:cNvPr id="4" name="Tijdelijke aanduiding voor dianummer 3"/>
          <p:cNvSpPr>
            <a:spLocks noGrp="1"/>
          </p:cNvSpPr>
          <p:nvPr>
            <p:ph type="sldNum" sz="quarter" idx="5"/>
          </p:nvPr>
        </p:nvSpPr>
        <p:spPr/>
        <p:txBody>
          <a:bodyPr/>
          <a:lstStyle/>
          <a:p>
            <a:fld id="{0F4E6B4A-26E7-B946-849A-8762748E6E33}" type="slidenum">
              <a:rPr lang="nl-NL" smtClean="0"/>
              <a:t>12</a:t>
            </a:fld>
            <a:endParaRPr lang="nl-NL"/>
          </a:p>
        </p:txBody>
      </p:sp>
    </p:spTree>
    <p:extLst>
      <p:ext uri="{BB962C8B-B14F-4D97-AF65-F5344CB8AC3E}">
        <p14:creationId xmlns:p14="http://schemas.microsoft.com/office/powerpoint/2010/main" val="61110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211D1E"/>
                </a:solidFill>
                <a:effectLst/>
                <a:latin typeface="Helvetica" pitchFamily="2" charset="0"/>
              </a:rPr>
              <a:t>Mogelijk wil je weten of het raadzaam is om kennisclips te maken waarin je zelf te zien bent. Op basis van twee overzichtsstudies kan je concluderen dat de leerkracht in beeld een positief effect heeft op leeruitkomsten. De voorwaarde is wel dat je als leraar ondersteunend non-verbaal gedrag vertoont, zoals het aanduiden van belangrijke aspecten in de video of het maken van oogcontact. </a:t>
            </a:r>
          </a:p>
          <a:p>
            <a:endParaRPr lang="nl-NL" dirty="0"/>
          </a:p>
        </p:txBody>
      </p:sp>
      <p:sp>
        <p:nvSpPr>
          <p:cNvPr id="4" name="Tijdelijke aanduiding voor dianummer 3"/>
          <p:cNvSpPr>
            <a:spLocks noGrp="1"/>
          </p:cNvSpPr>
          <p:nvPr>
            <p:ph type="sldNum" sz="quarter" idx="5"/>
          </p:nvPr>
        </p:nvSpPr>
        <p:spPr/>
        <p:txBody>
          <a:bodyPr/>
          <a:lstStyle/>
          <a:p>
            <a:fld id="{0F4E6B4A-26E7-B946-849A-8762748E6E33}" type="slidenum">
              <a:rPr lang="nl-NL" smtClean="0"/>
              <a:t>13</a:t>
            </a:fld>
            <a:endParaRPr lang="nl-NL"/>
          </a:p>
        </p:txBody>
      </p:sp>
    </p:spTree>
    <p:extLst>
      <p:ext uri="{BB962C8B-B14F-4D97-AF65-F5344CB8AC3E}">
        <p14:creationId xmlns:p14="http://schemas.microsoft.com/office/powerpoint/2010/main" val="349421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A158-3167-0C0E-3714-3D0A391CE7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D1F81F-3F1A-E29F-C8E2-D59D848BC9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DA6B83-0C3A-5A1F-2EF2-9419BAA16673}"/>
              </a:ext>
            </a:extLst>
          </p:cNvPr>
          <p:cNvSpPr>
            <a:spLocks noGrp="1"/>
          </p:cNvSpPr>
          <p:nvPr>
            <p:ph type="body" idx="1"/>
          </p:nvPr>
        </p:nvSpPr>
        <p:spPr/>
        <p:txBody>
          <a:bodyPr/>
          <a:lstStyle/>
          <a:p>
            <a:r>
              <a:rPr lang="nl-NL" sz="1200" dirty="0">
                <a:latin typeface="Roboto" panose="02000000000000000000" pitchFamily="2" charset="0"/>
                <a:ea typeface="Roboto" panose="02000000000000000000" pitchFamily="2" charset="0"/>
              </a:rPr>
              <a:t>De uiteindelijk gemaakte video kun je vervolgens opnemen in het systeem dat op jouw pabo wordt gebruikt. denk bijvoorbeeld aan </a:t>
            </a:r>
            <a:r>
              <a:rPr lang="nl-NL" sz="1200" dirty="0" err="1">
                <a:latin typeface="Roboto" panose="02000000000000000000" pitchFamily="2" charset="0"/>
                <a:ea typeface="Roboto" panose="02000000000000000000" pitchFamily="2" charset="0"/>
              </a:rPr>
              <a:t>Brightspace</a:t>
            </a:r>
            <a:r>
              <a:rPr lang="nl-NL" sz="1200" dirty="0">
                <a:latin typeface="Roboto" panose="02000000000000000000" pitchFamily="2" charset="0"/>
                <a:ea typeface="Roboto" panose="02000000000000000000" pitchFamily="2" charset="0"/>
              </a:rPr>
              <a:t>, Teams, Canvas of een ander systeem waar jij en je collega's mee werken. De video kun je dan </a:t>
            </a:r>
            <a:r>
              <a:rPr lang="nl-NL" sz="1200" dirty="0" err="1">
                <a:latin typeface="Roboto" panose="02000000000000000000" pitchFamily="2" charset="0"/>
                <a:ea typeface="Roboto" panose="02000000000000000000" pitchFamily="2" charset="0"/>
              </a:rPr>
              <a:t>embedden</a:t>
            </a:r>
            <a:r>
              <a:rPr lang="nl-NL" sz="1200" dirty="0">
                <a:latin typeface="Roboto" panose="02000000000000000000" pitchFamily="2" charset="0"/>
                <a:ea typeface="Roboto" panose="02000000000000000000" pitchFamily="2" charset="0"/>
              </a:rPr>
              <a:t>/integreren binnen de colleges of studieroute die je voor de student hebt klaar staan. </a:t>
            </a:r>
            <a:endParaRPr lang="nl-NL" dirty="0"/>
          </a:p>
        </p:txBody>
      </p:sp>
      <p:sp>
        <p:nvSpPr>
          <p:cNvPr id="4" name="Tijdelijke aanduiding voor dianummer 3">
            <a:extLst>
              <a:ext uri="{FF2B5EF4-FFF2-40B4-BE49-F238E27FC236}">
                <a16:creationId xmlns:a16="http://schemas.microsoft.com/office/drawing/2014/main" id="{B8042C67-58F6-5BBD-EBA4-3FCEE6F338EC}"/>
              </a:ext>
            </a:extLst>
          </p:cNvPr>
          <p:cNvSpPr>
            <a:spLocks noGrp="1"/>
          </p:cNvSpPr>
          <p:nvPr>
            <p:ph type="sldNum" sz="quarter" idx="5"/>
          </p:nvPr>
        </p:nvSpPr>
        <p:spPr/>
        <p:txBody>
          <a:bodyPr/>
          <a:lstStyle/>
          <a:p>
            <a:fld id="{0F4E6B4A-26E7-B946-849A-8762748E6E33}" type="slidenum">
              <a:rPr lang="nl-NL" smtClean="0"/>
              <a:t>14</a:t>
            </a:fld>
            <a:endParaRPr lang="nl-NL"/>
          </a:p>
        </p:txBody>
      </p:sp>
    </p:spTree>
    <p:extLst>
      <p:ext uri="{BB962C8B-B14F-4D97-AF65-F5344CB8AC3E}">
        <p14:creationId xmlns:p14="http://schemas.microsoft.com/office/powerpoint/2010/main" val="40273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A1DA-F09A-BF1A-EED0-3A160B539A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6A6F1B-BB4F-3DEE-0F76-32A5A521428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5CCD6C-0167-B18F-1125-AB199073CF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kern="0" dirty="0">
                <a:effectLst/>
                <a:latin typeface="Calibri" panose="020F0502020204030204" pitchFamily="34" charset="0"/>
                <a:ea typeface="Times New Roman" panose="02020603050405020304" pitchFamily="18" charset="0"/>
                <a:cs typeface="Times New Roman" panose="02020603050405020304" pitchFamily="18" charset="0"/>
              </a:rPr>
              <a:t>Dank voor het kijken. We zijn benieuwd of deze clip en de bijbehorende materialen voor jou helpend is geweest om te komen tot een eigen gemaakte kennisclip.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kern="0" dirty="0">
                <a:effectLst/>
                <a:latin typeface="Calibri" panose="020F0502020204030204" pitchFamily="34" charset="0"/>
                <a:ea typeface="Times New Roman" panose="02020603050405020304" pitchFamily="18" charset="0"/>
                <a:cs typeface="Times New Roman" panose="02020603050405020304" pitchFamily="18" charset="0"/>
              </a:rPr>
              <a:t>Succes en oefening baart kunst! </a:t>
            </a:r>
            <a:endParaRPr lang="nl-NL" sz="1800" dirty="0"/>
          </a:p>
        </p:txBody>
      </p:sp>
      <p:sp>
        <p:nvSpPr>
          <p:cNvPr id="4" name="Tijdelijke aanduiding voor dianummer 3">
            <a:extLst>
              <a:ext uri="{FF2B5EF4-FFF2-40B4-BE49-F238E27FC236}">
                <a16:creationId xmlns:a16="http://schemas.microsoft.com/office/drawing/2014/main" id="{290BA77D-E247-0DF2-0747-E6B585723AD4}"/>
              </a:ext>
            </a:extLst>
          </p:cNvPr>
          <p:cNvSpPr>
            <a:spLocks noGrp="1"/>
          </p:cNvSpPr>
          <p:nvPr>
            <p:ph type="sldNum" sz="quarter" idx="5"/>
          </p:nvPr>
        </p:nvSpPr>
        <p:spPr/>
        <p:txBody>
          <a:bodyPr/>
          <a:lstStyle/>
          <a:p>
            <a:fld id="{0F4E6B4A-26E7-B946-849A-8762748E6E33}" type="slidenum">
              <a:rPr lang="nl-NL" smtClean="0"/>
              <a:t>15</a:t>
            </a:fld>
            <a:endParaRPr lang="nl-NL"/>
          </a:p>
        </p:txBody>
      </p:sp>
    </p:spTree>
    <p:extLst>
      <p:ext uri="{BB962C8B-B14F-4D97-AF65-F5344CB8AC3E}">
        <p14:creationId xmlns:p14="http://schemas.microsoft.com/office/powerpoint/2010/main" val="301292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22D4-E166-A095-6767-AC49AD26EA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83B839-91BA-D9AB-884A-4ABE7C0976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B7A030-D4E3-007D-CB14-CE460C6399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Waarom een kennisclip? En welk onderwerp kies je voor het maken van een kennisclip? Een tip is om bijvoorbeeld een kennisclip te maken waar studenten vaak vragen over stellen. Het kan de docent veel tijd kosten om deze begrippen of concepten steeds uit te moeten leggen. Zeker als meerdere docenten het begrip of een concept uitlegt kun je onbedoeld begrips- of spraakverwarring veroorzaken. Het eenmalig maken van een goede kennisclip kan daardoor zorgen voor tijd besparing zodat je bijvoorbeeld de contacttijd beter kunt gebruiken. </a:t>
            </a:r>
            <a:endParaRPr lang="nl-NL" dirty="0"/>
          </a:p>
        </p:txBody>
      </p:sp>
      <p:sp>
        <p:nvSpPr>
          <p:cNvPr id="4" name="Tijdelijke aanduiding voor dianummer 3">
            <a:extLst>
              <a:ext uri="{FF2B5EF4-FFF2-40B4-BE49-F238E27FC236}">
                <a16:creationId xmlns:a16="http://schemas.microsoft.com/office/drawing/2014/main" id="{47FD9972-518F-D345-128A-A4E612F724E8}"/>
              </a:ext>
            </a:extLst>
          </p:cNvPr>
          <p:cNvSpPr>
            <a:spLocks noGrp="1"/>
          </p:cNvSpPr>
          <p:nvPr>
            <p:ph type="sldNum" sz="quarter" idx="5"/>
          </p:nvPr>
        </p:nvSpPr>
        <p:spPr/>
        <p:txBody>
          <a:bodyPr/>
          <a:lstStyle/>
          <a:p>
            <a:fld id="{0F4E6B4A-26E7-B946-849A-8762748E6E33}" type="slidenum">
              <a:rPr lang="nl-NL" smtClean="0"/>
              <a:t>2</a:t>
            </a:fld>
            <a:endParaRPr lang="nl-NL"/>
          </a:p>
        </p:txBody>
      </p:sp>
    </p:spTree>
    <p:extLst>
      <p:ext uri="{BB962C8B-B14F-4D97-AF65-F5344CB8AC3E}">
        <p14:creationId xmlns:p14="http://schemas.microsoft.com/office/powerpoint/2010/main" val="34565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BFA1D-7B17-3282-BEDF-6D377D4C85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B950D9-C74B-C1BD-C996-B1308EE1F5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131331-0F15-35A9-A1D6-5C4D0B9D9E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0" dirty="0">
                <a:effectLst/>
                <a:latin typeface="Calibri" panose="020F0502020204030204" pitchFamily="34" charset="0"/>
                <a:ea typeface="Times New Roman" panose="02020603050405020304" pitchFamily="18" charset="0"/>
                <a:cs typeface="Times New Roman" panose="02020603050405020304" pitchFamily="18" charset="0"/>
              </a:rPr>
              <a:t>Daarom is het aan te raden een kennisclip te maken waarin je middels een korte video een onderwerp helder uitlegt. Nadat zo’n video beschikbaar is gesteld kunnen studenten op hun eigen tempo en tijd dit onderwerp terug kijken, herhalen en op die manier lastige begrippen of concepten beter begrijpen, dankzij de visuele uitleg. Zij zijn niet afhankelijk van jouw beschikbaarheid om een begrip of concept uitgelegd te krijgen. Ook handig als voorbereiding op een fysieke bijeenkomst zodat je meteen dieper met de theorie of praktijk rondom dat onderwerp aan de slag kunt gaan. </a:t>
            </a:r>
            <a:endParaRPr lang="nl-NL" dirty="0"/>
          </a:p>
        </p:txBody>
      </p:sp>
      <p:sp>
        <p:nvSpPr>
          <p:cNvPr id="4" name="Tijdelijke aanduiding voor dianummer 3">
            <a:extLst>
              <a:ext uri="{FF2B5EF4-FFF2-40B4-BE49-F238E27FC236}">
                <a16:creationId xmlns:a16="http://schemas.microsoft.com/office/drawing/2014/main" id="{6121DBBC-A47C-1DDC-C946-FEA333382B55}"/>
              </a:ext>
            </a:extLst>
          </p:cNvPr>
          <p:cNvSpPr>
            <a:spLocks noGrp="1"/>
          </p:cNvSpPr>
          <p:nvPr>
            <p:ph type="sldNum" sz="quarter" idx="5"/>
          </p:nvPr>
        </p:nvSpPr>
        <p:spPr/>
        <p:txBody>
          <a:bodyPr/>
          <a:lstStyle/>
          <a:p>
            <a:fld id="{0F4E6B4A-26E7-B946-849A-8762748E6E33}" type="slidenum">
              <a:rPr lang="nl-NL" smtClean="0"/>
              <a:t>3</a:t>
            </a:fld>
            <a:endParaRPr lang="nl-NL"/>
          </a:p>
        </p:txBody>
      </p:sp>
    </p:spTree>
    <p:extLst>
      <p:ext uri="{BB962C8B-B14F-4D97-AF65-F5344CB8AC3E}">
        <p14:creationId xmlns:p14="http://schemas.microsoft.com/office/powerpoint/2010/main" val="342435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97796-F664-B65E-30FF-77608E8AE3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835547-B1D9-0F41-2B15-66FD88CDF1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F6110C-9B4C-C921-B76A-D9D6311E8DA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46C6A50-8BE6-33D3-6FCB-1376273FB043}"/>
              </a:ext>
            </a:extLst>
          </p:cNvPr>
          <p:cNvSpPr>
            <a:spLocks noGrp="1"/>
          </p:cNvSpPr>
          <p:nvPr>
            <p:ph type="sldNum" sz="quarter" idx="5"/>
          </p:nvPr>
        </p:nvSpPr>
        <p:spPr/>
        <p:txBody>
          <a:bodyPr/>
          <a:lstStyle/>
          <a:p>
            <a:fld id="{0F4E6B4A-26E7-B946-849A-8762748E6E33}" type="slidenum">
              <a:rPr lang="nl-NL" smtClean="0"/>
              <a:t>4</a:t>
            </a:fld>
            <a:endParaRPr lang="nl-NL"/>
          </a:p>
        </p:txBody>
      </p:sp>
    </p:spTree>
    <p:extLst>
      <p:ext uri="{BB962C8B-B14F-4D97-AF65-F5344CB8AC3E}">
        <p14:creationId xmlns:p14="http://schemas.microsoft.com/office/powerpoint/2010/main" val="74389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1CC66-C1F0-4584-CD7C-3CB751A3E4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2565F4-5616-8047-67A3-6BCBA60914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40471F-5135-8AFE-250D-BE132D6F64A9}"/>
              </a:ext>
            </a:extLst>
          </p:cNvPr>
          <p:cNvSpPr>
            <a:spLocks noGrp="1"/>
          </p:cNvSpPr>
          <p:nvPr>
            <p:ph type="body" idx="1"/>
          </p:nvPr>
        </p:nvSpPr>
        <p:spPr/>
        <p:txBody>
          <a:bodyPr/>
          <a:lstStyle/>
          <a:p>
            <a:r>
              <a:rPr lang="nl-NL" sz="2400" dirty="0">
                <a:latin typeface="Roboto" panose="02000000000000000000" pitchFamily="2" charset="0"/>
                <a:ea typeface="Roboto" panose="02000000000000000000" pitchFamily="2" charset="0"/>
              </a:rPr>
              <a:t>Een kennisclip is een korte video waarin je één onderwerp begrijpelijk uitlegt.</a:t>
            </a: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Tempo</a:t>
            </a: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Onderwerpen herhalen</a:t>
            </a: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Lastige concepten begrijpen</a:t>
            </a: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Visuele uitleg</a:t>
            </a:r>
          </a:p>
          <a:p>
            <a:endParaRPr lang="nl-NL" dirty="0"/>
          </a:p>
        </p:txBody>
      </p:sp>
      <p:sp>
        <p:nvSpPr>
          <p:cNvPr id="4" name="Tijdelijke aanduiding voor dianummer 3">
            <a:extLst>
              <a:ext uri="{FF2B5EF4-FFF2-40B4-BE49-F238E27FC236}">
                <a16:creationId xmlns:a16="http://schemas.microsoft.com/office/drawing/2014/main" id="{B9325FDF-20C9-E73C-DEAD-069CD7A0C3E1}"/>
              </a:ext>
            </a:extLst>
          </p:cNvPr>
          <p:cNvSpPr>
            <a:spLocks noGrp="1"/>
          </p:cNvSpPr>
          <p:nvPr>
            <p:ph type="sldNum" sz="quarter" idx="5"/>
          </p:nvPr>
        </p:nvSpPr>
        <p:spPr/>
        <p:txBody>
          <a:bodyPr/>
          <a:lstStyle/>
          <a:p>
            <a:fld id="{0F4E6B4A-26E7-B946-849A-8762748E6E33}" type="slidenum">
              <a:rPr lang="nl-NL" smtClean="0"/>
              <a:t>5</a:t>
            </a:fld>
            <a:endParaRPr lang="nl-NL"/>
          </a:p>
        </p:txBody>
      </p:sp>
    </p:spTree>
    <p:extLst>
      <p:ext uri="{BB962C8B-B14F-4D97-AF65-F5344CB8AC3E}">
        <p14:creationId xmlns:p14="http://schemas.microsoft.com/office/powerpoint/2010/main" val="192630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0D0E-80E8-4A15-8522-E2137653D5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3E4535-613B-841F-72D6-7D2277A8A1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6DB269-9211-A77D-C3A4-AA008660BEF7}"/>
              </a:ext>
            </a:extLst>
          </p:cNvPr>
          <p:cNvSpPr>
            <a:spLocks noGrp="1"/>
          </p:cNvSpPr>
          <p:nvPr>
            <p:ph type="body" idx="1"/>
          </p:nvPr>
        </p:nvSpPr>
        <p:spPr/>
        <p:txBody>
          <a:bodyPr/>
          <a:lstStyle/>
          <a:p>
            <a:r>
              <a:rPr lang="nl-NL" sz="1200" dirty="0">
                <a:latin typeface="Roboto" panose="02000000000000000000" pitchFamily="2" charset="0"/>
                <a:ea typeface="Roboto" panose="02000000000000000000" pitchFamily="2" charset="0"/>
              </a:rPr>
              <a:t>Wat is het doel van jouw kennisclip? Een kennisclip is bijvoorbeeld bedoeld om iets te </a:t>
            </a:r>
            <a:r>
              <a:rPr lang="nl-NL" sz="1200" b="1" dirty="0">
                <a:latin typeface="Roboto" panose="02000000000000000000" pitchFamily="2" charset="0"/>
                <a:ea typeface="Roboto" panose="02000000000000000000" pitchFamily="2" charset="0"/>
              </a:rPr>
              <a:t>begrijpen </a:t>
            </a:r>
            <a:r>
              <a:rPr lang="nl-NL" sz="1200" b="0" dirty="0">
                <a:latin typeface="Roboto" panose="02000000000000000000" pitchFamily="2" charset="0"/>
                <a:ea typeface="Roboto" panose="02000000000000000000" pitchFamily="2" charset="0"/>
              </a:rPr>
              <a:t>waardoor je </a:t>
            </a:r>
            <a:r>
              <a:rPr lang="nl-NL" dirty="0"/>
              <a:t>inzichtelijke kennis weet aan te brengen. Of je zet een kennisclip in om te werken met reproductieve kennis, het weten</a:t>
            </a:r>
            <a:r>
              <a:rPr lang="nl-NL" sz="1200" dirty="0">
                <a:latin typeface="Roboto" panose="02000000000000000000" pitchFamily="2" charset="0"/>
                <a:ea typeface="Roboto" panose="02000000000000000000" pitchFamily="2" charset="0"/>
              </a:rPr>
              <a:t>. Of je maakt een kennisclip om iets te </a:t>
            </a:r>
            <a:r>
              <a:rPr lang="nl-NL" sz="1200" b="1" dirty="0">
                <a:latin typeface="Roboto" panose="02000000000000000000" pitchFamily="2" charset="0"/>
                <a:ea typeface="Roboto" panose="02000000000000000000" pitchFamily="2" charset="0"/>
              </a:rPr>
              <a:t>demonstreren</a:t>
            </a:r>
            <a:r>
              <a:rPr lang="nl-NL" sz="1200" dirty="0">
                <a:latin typeface="Roboto" panose="02000000000000000000" pitchFamily="2" charset="0"/>
                <a:ea typeface="Roboto" panose="02000000000000000000" pitchFamily="2" charset="0"/>
              </a:rPr>
              <a:t>. Een combinatie met 1 of 2 van deze doelen is uiteraard mogelijk. </a:t>
            </a:r>
          </a:p>
          <a:p>
            <a:endParaRPr lang="nl-NL" dirty="0"/>
          </a:p>
        </p:txBody>
      </p:sp>
      <p:sp>
        <p:nvSpPr>
          <p:cNvPr id="4" name="Tijdelijke aanduiding voor dianummer 3">
            <a:extLst>
              <a:ext uri="{FF2B5EF4-FFF2-40B4-BE49-F238E27FC236}">
                <a16:creationId xmlns:a16="http://schemas.microsoft.com/office/drawing/2014/main" id="{EB2AAF05-9212-72C4-6000-B2DCAFE869F6}"/>
              </a:ext>
            </a:extLst>
          </p:cNvPr>
          <p:cNvSpPr>
            <a:spLocks noGrp="1"/>
          </p:cNvSpPr>
          <p:nvPr>
            <p:ph type="sldNum" sz="quarter" idx="5"/>
          </p:nvPr>
        </p:nvSpPr>
        <p:spPr/>
        <p:txBody>
          <a:bodyPr/>
          <a:lstStyle/>
          <a:p>
            <a:fld id="{0F4E6B4A-26E7-B946-849A-8762748E6E33}" type="slidenum">
              <a:rPr lang="nl-NL" smtClean="0"/>
              <a:t>6</a:t>
            </a:fld>
            <a:endParaRPr lang="nl-NL"/>
          </a:p>
        </p:txBody>
      </p:sp>
    </p:spTree>
    <p:extLst>
      <p:ext uri="{BB962C8B-B14F-4D97-AF65-F5344CB8AC3E}">
        <p14:creationId xmlns:p14="http://schemas.microsoft.com/office/powerpoint/2010/main" val="232752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BCDC-7FFC-1D23-01CD-95727176BB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F1B6E1-8571-D2AA-3B0C-6853EED8B7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9F8DCB-B51D-EA65-D4E4-E0315A2B8217}"/>
              </a:ext>
            </a:extLst>
          </p:cNvPr>
          <p:cNvSpPr>
            <a:spLocks noGrp="1"/>
          </p:cNvSpPr>
          <p:nvPr>
            <p:ph type="body" idx="1"/>
          </p:nvPr>
        </p:nvSpPr>
        <p:spPr/>
        <p:txBody>
          <a:bodyPr/>
          <a:lstStyle/>
          <a:p>
            <a:pPr>
              <a:lnSpc>
                <a:spcPct val="115000"/>
              </a:lnSpc>
              <a:spcAft>
                <a:spcPts val="800"/>
              </a:spcAft>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Videolengte: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Aanbevolen wordt om een video niet te lang te maken. Uit ervaring blijkt dat 5-7 minuten (600 – 840 woorden) de ideale lengte is van een kennisclip. </a:t>
            </a:r>
          </a:p>
          <a:p>
            <a:pPr>
              <a:lnSpc>
                <a:spcPct val="115000"/>
              </a:lnSpc>
              <a:spcAft>
                <a:spcPts val="800"/>
              </a:spcAft>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Taalgebruik: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Gebruik spreektaal in je video. Doe alsof je de lesstof aan een student uitlegt. Gebruik jargon alleen wanneer studenten de termen al kennen, of leg de termen uit. Gebruik korte, duidelijke zinnen en praat rustig.</a:t>
            </a:r>
          </a:p>
          <a:p>
            <a:pPr>
              <a:lnSpc>
                <a:spcPct val="115000"/>
              </a:lnSpc>
              <a:spcAft>
                <a:spcPts val="800"/>
              </a:spcAft>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Tijdloos: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Zorg ervoor dat je video tijdloos is. Verwijs niet naar specifieke datums en vermijd zinnen als: "Vorige week hebben we..." of "In de vorige video hebben we...". Dit zorgt ervoor dat jij of je collega's de video gemakkelijker in andere vakken kunt gebruiken. Wil je verwijzen naar iets in je vak, doe dat dan schriftelijk, onder de video. </a:t>
            </a:r>
          </a:p>
        </p:txBody>
      </p:sp>
      <p:sp>
        <p:nvSpPr>
          <p:cNvPr id="4" name="Tijdelijke aanduiding voor dianummer 3">
            <a:extLst>
              <a:ext uri="{FF2B5EF4-FFF2-40B4-BE49-F238E27FC236}">
                <a16:creationId xmlns:a16="http://schemas.microsoft.com/office/drawing/2014/main" id="{E10BA3FD-D555-2E69-3003-4AFDE82CC1DD}"/>
              </a:ext>
            </a:extLst>
          </p:cNvPr>
          <p:cNvSpPr>
            <a:spLocks noGrp="1"/>
          </p:cNvSpPr>
          <p:nvPr>
            <p:ph type="sldNum" sz="quarter" idx="5"/>
          </p:nvPr>
        </p:nvSpPr>
        <p:spPr/>
        <p:txBody>
          <a:bodyPr/>
          <a:lstStyle/>
          <a:p>
            <a:fld id="{0F4E6B4A-26E7-B946-849A-8762748E6E33}" type="slidenum">
              <a:rPr lang="nl-NL" smtClean="0"/>
              <a:t>7</a:t>
            </a:fld>
            <a:endParaRPr lang="nl-NL"/>
          </a:p>
        </p:txBody>
      </p:sp>
    </p:spTree>
    <p:extLst>
      <p:ext uri="{BB962C8B-B14F-4D97-AF65-F5344CB8AC3E}">
        <p14:creationId xmlns:p14="http://schemas.microsoft.com/office/powerpoint/2010/main" val="1728549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C34A4-D77F-2E20-E7C6-DC43837AAE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2ED98D1-6F3E-0F58-E251-EF2D94506C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346A59-B5F3-AE47-0261-CB1396321DEE}"/>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Hier volgt een aantal tips om tot een script te kunnen komen dat je kunt gebruiken bij het inspreken van de video. </a:t>
            </a:r>
          </a:p>
          <a:p>
            <a:pPr marL="0" lvl="0" indent="0">
              <a:lnSpc>
                <a:spcPct val="115000"/>
              </a:lnSpc>
              <a:buFont typeface="+mj-lt"/>
              <a:buNone/>
            </a:pPr>
            <a:endParaRPr lang="nl-NL"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Kernboodschap</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Bepaal de kernboodschap van je video. Gaat het om begrijpen of iets te weten of ga je iets demonstreren. </a:t>
            </a:r>
          </a:p>
          <a:p>
            <a:pPr marL="342900" lvl="0" indent="-342900">
              <a:lnSpc>
                <a:spcPct val="115000"/>
              </a:lnSpc>
              <a:buFont typeface="+mj-lt"/>
              <a:buAutoNum type="arabicPeriod"/>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Volgorde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Bepaal de volgorde van de onderwerpen (maximaal 3)</a:t>
            </a:r>
          </a:p>
          <a:p>
            <a:pPr marL="342900" lvl="0" indent="-342900">
              <a:lnSpc>
                <a:spcPct val="115000"/>
              </a:lnSpc>
              <a:spcAft>
                <a:spcPts val="800"/>
              </a:spcAft>
              <a:buFont typeface="+mj-lt"/>
              <a:buAutoNum type="arabicPeriod"/>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Script schrijven: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Schrijf het script helemaal uit. Gebruik hiervoor het onderstaande template. </a:t>
            </a:r>
          </a:p>
          <a:p>
            <a:pPr marL="342900" lvl="0" indent="-342900">
              <a:lnSpc>
                <a:spcPct val="115000"/>
              </a:lnSpc>
              <a:buFont typeface="+mj-lt"/>
              <a:buAutoNum type="arabicPeriod"/>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Hardop voorlezen: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Lees het script een paar keer hardop voor en pas de tekst aan. </a:t>
            </a:r>
          </a:p>
          <a:p>
            <a:pPr marL="342900" lvl="0" indent="-342900">
              <a:lnSpc>
                <a:spcPct val="115000"/>
              </a:lnSpc>
              <a:spcAft>
                <a:spcPts val="800"/>
              </a:spcAft>
              <a:buFont typeface="+mj-lt"/>
              <a:buAutoNum type="arabicPeriod"/>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Aanwijzingen inbouwen: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Bouw cues die helpen bij het inspreken van het script (bijvoorbeeld [PAUZE] voor een pauze moment of [ENTHOUSAIST] als je een stuk enthousiast wilt voorlezen).</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lang="nl-NL" sz="1800" b="1" kern="100" dirty="0">
                <a:effectLst/>
                <a:latin typeface="AppleSystemUIFont"/>
                <a:ea typeface="Aptos" panose="020B0004020202020204" pitchFamily="34" charset="0"/>
                <a:cs typeface="AppleSystemUIFont"/>
              </a:rPr>
              <a:t>Testen: </a:t>
            </a:r>
            <a:r>
              <a:rPr lang="nl-NL" sz="1800" kern="100" dirty="0">
                <a:effectLst/>
                <a:latin typeface="AppleSystemUIFont"/>
                <a:ea typeface="Aptos" panose="020B0004020202020204" pitchFamily="34" charset="0"/>
                <a:cs typeface="AppleSystemUIFont"/>
              </a:rPr>
              <a:t>Mocht je de tijd hebben, laat het script lezen door een student of collega en vraag om feedback.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C4092070-6BB8-BDAB-0033-8B1E1774230A}"/>
              </a:ext>
            </a:extLst>
          </p:cNvPr>
          <p:cNvSpPr>
            <a:spLocks noGrp="1"/>
          </p:cNvSpPr>
          <p:nvPr>
            <p:ph type="sldNum" sz="quarter" idx="5"/>
          </p:nvPr>
        </p:nvSpPr>
        <p:spPr/>
        <p:txBody>
          <a:bodyPr/>
          <a:lstStyle/>
          <a:p>
            <a:fld id="{0F4E6B4A-26E7-B946-849A-8762748E6E33}" type="slidenum">
              <a:rPr lang="nl-NL" smtClean="0"/>
              <a:t>8</a:t>
            </a:fld>
            <a:endParaRPr lang="nl-NL"/>
          </a:p>
        </p:txBody>
      </p:sp>
    </p:spTree>
    <p:extLst>
      <p:ext uri="{BB962C8B-B14F-4D97-AF65-F5344CB8AC3E}">
        <p14:creationId xmlns:p14="http://schemas.microsoft.com/office/powerpoint/2010/main" val="150061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deze videoclip is gemaakt in PowerPoint. We werken met de standaardprogrammatuur met een reden. Dat is dat deze op vrijwel elke laptop binnen de pabo te vinden is. Gebruik wel een goede microfoon voor het inspreken en zorg voor een stille ruimte. Met behulp van PowerPoint kun je je kennisclip vormgeven en de uit te spreken tekst, je script, opdelen in de notitiepagina’s waardoor je tijdens het opnemen houvast hebt om de tekst uit te spreken. </a:t>
            </a:r>
          </a:p>
          <a:p>
            <a:endParaRPr lang="nl-NL" dirty="0"/>
          </a:p>
          <a:p>
            <a:r>
              <a:rPr lang="nl-NL" dirty="0" err="1"/>
              <a:t>Uiteraaard</a:t>
            </a:r>
            <a:r>
              <a:rPr lang="nl-NL" dirty="0"/>
              <a:t> zijn er allerlei andere programma’s die het maken van een screencast (schermopname) mogelijk maken zoals </a:t>
            </a:r>
            <a:r>
              <a:rPr lang="nl-NL" dirty="0" err="1"/>
              <a:t>Camtasia</a:t>
            </a:r>
            <a:r>
              <a:rPr lang="nl-NL" dirty="0"/>
              <a:t>, Screen Studio. </a:t>
            </a:r>
          </a:p>
          <a:p>
            <a:endParaRPr lang="nl-NL" dirty="0"/>
          </a:p>
          <a:p>
            <a:r>
              <a:rPr lang="nl-NL" dirty="0"/>
              <a:t>Adobe </a:t>
            </a:r>
            <a:r>
              <a:rPr lang="nl-NL" dirty="0" err="1"/>
              <a:t>Premiere</a:t>
            </a:r>
            <a:r>
              <a:rPr lang="nl-NL" dirty="0"/>
              <a:t> of </a:t>
            </a:r>
            <a:r>
              <a:rPr lang="nl-NL" dirty="0" err="1"/>
              <a:t>Davinci</a:t>
            </a:r>
            <a:r>
              <a:rPr lang="nl-NL" dirty="0"/>
              <a:t> </a:t>
            </a:r>
            <a:r>
              <a:rPr lang="nl-NL" dirty="0" err="1"/>
              <a:t>Resolve</a:t>
            </a:r>
            <a:r>
              <a:rPr lang="nl-NL" dirty="0"/>
              <a:t> kun je gebruiken om professionele video’s te maken. </a:t>
            </a:r>
          </a:p>
        </p:txBody>
      </p:sp>
      <p:sp>
        <p:nvSpPr>
          <p:cNvPr id="4" name="Tijdelijke aanduiding voor dianummer 3"/>
          <p:cNvSpPr>
            <a:spLocks noGrp="1"/>
          </p:cNvSpPr>
          <p:nvPr>
            <p:ph type="sldNum" sz="quarter" idx="5"/>
          </p:nvPr>
        </p:nvSpPr>
        <p:spPr/>
        <p:txBody>
          <a:bodyPr/>
          <a:lstStyle/>
          <a:p>
            <a:fld id="{0F4E6B4A-26E7-B946-849A-8762748E6E33}" type="slidenum">
              <a:rPr lang="nl-NL" smtClean="0"/>
              <a:t>9</a:t>
            </a:fld>
            <a:endParaRPr lang="nl-NL"/>
          </a:p>
        </p:txBody>
      </p:sp>
    </p:spTree>
    <p:extLst>
      <p:ext uri="{BB962C8B-B14F-4D97-AF65-F5344CB8AC3E}">
        <p14:creationId xmlns:p14="http://schemas.microsoft.com/office/powerpoint/2010/main" val="2533311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929154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1AB01-21B4-CD3C-BBCE-E3EA897A83E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40769F3-D282-A9B7-D1A3-19C3BDEBD6D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B49CAE-515B-D7D6-EA61-BC2E5223216C}"/>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5" name="Tijdelijke aanduiding voor voettekst 4">
            <a:extLst>
              <a:ext uri="{FF2B5EF4-FFF2-40B4-BE49-F238E27FC236}">
                <a16:creationId xmlns:a16="http://schemas.microsoft.com/office/drawing/2014/main" id="{FC5BFD18-4C9E-0A06-B83D-53C5A7930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D9A5E5-AB05-8131-8CEE-D192E3509F76}"/>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132498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39E5-C9F6-5B7A-F384-56F2E0499C6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1ADBFC1-4B0B-B02B-0EBF-A622DEE6B79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7FC4B76-7B22-5925-5593-89142C5BC0FE}"/>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5" name="Tijdelijke aanduiding voor voettekst 4">
            <a:extLst>
              <a:ext uri="{FF2B5EF4-FFF2-40B4-BE49-F238E27FC236}">
                <a16:creationId xmlns:a16="http://schemas.microsoft.com/office/drawing/2014/main" id="{8DCF91A3-D2F2-0EB9-41D6-D758A12285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94627E-1ADA-67D3-9E11-6E1BD82CE840}"/>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13623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9C656-0D41-DBA6-3BE1-FE146868AF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08CAD19-C910-B469-E019-A3096CCF151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81770D-026A-F688-22BF-7A49164A9392}"/>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5" name="Tijdelijke aanduiding voor voettekst 4">
            <a:extLst>
              <a:ext uri="{FF2B5EF4-FFF2-40B4-BE49-F238E27FC236}">
                <a16:creationId xmlns:a16="http://schemas.microsoft.com/office/drawing/2014/main" id="{8C18245B-CF73-1F45-E8AA-7EA0EA9AA7F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32E189-88B4-9EAC-7932-3BC89B6819DB}"/>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404308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4F9FF-96C8-A097-E325-39324FC5117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D669325-8081-6B92-83CB-7E31188563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8026018-5E7D-0189-97FC-D387B0752C1F}"/>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5" name="Tijdelijke aanduiding voor voettekst 4">
            <a:extLst>
              <a:ext uri="{FF2B5EF4-FFF2-40B4-BE49-F238E27FC236}">
                <a16:creationId xmlns:a16="http://schemas.microsoft.com/office/drawing/2014/main" id="{BC34DBED-EC11-FB02-F5FA-D1600AD523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E6B336-1CFC-B66F-618F-5BE826A5BAB4}"/>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247823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BBC1C-51BF-D243-3473-2CA3883DD9A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F25DBAC-3C9C-336A-1BEE-88DD7B3176B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049BFC4-FAFA-B9EF-D26F-C56AE7BCB5E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06C0409-3E0F-8FAB-189D-78D6641F53EE}"/>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6" name="Tijdelijke aanduiding voor voettekst 5">
            <a:extLst>
              <a:ext uri="{FF2B5EF4-FFF2-40B4-BE49-F238E27FC236}">
                <a16:creationId xmlns:a16="http://schemas.microsoft.com/office/drawing/2014/main" id="{8D2D6B68-D148-047D-CD64-5563C31C784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53BE42-8EEC-863B-BE15-59609990FE6D}"/>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54186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E11D4-4754-644F-C03D-5DCA2D63AD2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F3D5740-0E1A-1CAF-DE0F-4F6B3A92F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19F12AA-B39E-E9CA-987F-A79C62DEE63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A2B101-9CE0-A3BF-8E64-CC75FF167E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7256688-0663-BC5E-1B91-C86E2DDA5D9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BB58684-F6E1-628C-76C1-08B05FF7EB7C}"/>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8" name="Tijdelijke aanduiding voor voettekst 7">
            <a:extLst>
              <a:ext uri="{FF2B5EF4-FFF2-40B4-BE49-F238E27FC236}">
                <a16:creationId xmlns:a16="http://schemas.microsoft.com/office/drawing/2014/main" id="{695D2677-C222-1850-F926-36BDDE2D001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8DB8A6-A0B9-BF1B-0D88-484C7D12C7D5}"/>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122222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2F63C-6B40-F60E-B64B-B57293F69D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5946405-7EC5-BA01-CE2A-EFFC2B188ED2}"/>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4" name="Tijdelijke aanduiding voor voettekst 3">
            <a:extLst>
              <a:ext uri="{FF2B5EF4-FFF2-40B4-BE49-F238E27FC236}">
                <a16:creationId xmlns:a16="http://schemas.microsoft.com/office/drawing/2014/main" id="{528C3BC9-50E4-56B0-6757-E5A4161EC26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0A394D1-59F3-153E-F98C-849860CA7279}"/>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35591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11F5DA8-C75D-C097-5837-C49A63EA26BD}"/>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3" name="Tijdelijke aanduiding voor voettekst 2">
            <a:extLst>
              <a:ext uri="{FF2B5EF4-FFF2-40B4-BE49-F238E27FC236}">
                <a16:creationId xmlns:a16="http://schemas.microsoft.com/office/drawing/2014/main" id="{749F6C72-EA3E-B1C1-8EB2-8C678F88AA6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D45DE28-D7DA-13F5-7042-21CAFA20F891}"/>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377290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23F05-3DC5-4EC8-DDB1-FF9C77E7CF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B3BC9BC-C265-25AE-CC5B-DF7009F33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624F83E-2762-4775-B603-042E331D9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BCEEBB6-74E5-1935-79E4-1266C3019556}"/>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6" name="Tijdelijke aanduiding voor voettekst 5">
            <a:extLst>
              <a:ext uri="{FF2B5EF4-FFF2-40B4-BE49-F238E27FC236}">
                <a16:creationId xmlns:a16="http://schemas.microsoft.com/office/drawing/2014/main" id="{F57223A7-B655-3411-3834-F4BE908BAEF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17A961-EA17-C85E-D917-F80C1080D177}"/>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250073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B9BE6-F56C-0D06-984E-C9CA5B5F58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2FAA2AC-BE2C-475A-33BF-D7DF5B12D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EADA62-5E74-FC2A-2A81-4329799D6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73B7BB8-85CB-4AAF-525B-637FD2D41298}"/>
              </a:ext>
            </a:extLst>
          </p:cNvPr>
          <p:cNvSpPr>
            <a:spLocks noGrp="1"/>
          </p:cNvSpPr>
          <p:nvPr>
            <p:ph type="dt" sz="half" idx="10"/>
          </p:nvPr>
        </p:nvSpPr>
        <p:spPr/>
        <p:txBody>
          <a:bodyPr/>
          <a:lstStyle/>
          <a:p>
            <a:fld id="{98B03F95-0C85-DA4B-B67A-179C25FAD42C}" type="datetimeFigureOut">
              <a:rPr lang="nl-NL" smtClean="0"/>
              <a:t>06-03-2025</a:t>
            </a:fld>
            <a:endParaRPr lang="nl-NL"/>
          </a:p>
        </p:txBody>
      </p:sp>
      <p:sp>
        <p:nvSpPr>
          <p:cNvPr id="6" name="Tijdelijke aanduiding voor voettekst 5">
            <a:extLst>
              <a:ext uri="{FF2B5EF4-FFF2-40B4-BE49-F238E27FC236}">
                <a16:creationId xmlns:a16="http://schemas.microsoft.com/office/drawing/2014/main" id="{5175617E-4B82-79B0-A2CA-AE22AA98418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BF2DD3-AE73-E2CA-6F51-E36145B95C3D}"/>
              </a:ext>
            </a:extLst>
          </p:cNvPr>
          <p:cNvSpPr>
            <a:spLocks noGrp="1"/>
          </p:cNvSpPr>
          <p:nvPr>
            <p:ph type="sldNum" sz="quarter" idx="12"/>
          </p:nvPr>
        </p:nvSpPr>
        <p:spPr/>
        <p:txBody>
          <a:bodyPr/>
          <a:lstStyle/>
          <a:p>
            <a:fld id="{B707D4EA-DDDF-BC44-B31E-6314B538E1CA}" type="slidenum">
              <a:rPr lang="nl-NL" smtClean="0"/>
              <a:t>‹nr.›</a:t>
            </a:fld>
            <a:endParaRPr lang="nl-NL"/>
          </a:p>
        </p:txBody>
      </p:sp>
    </p:spTree>
    <p:extLst>
      <p:ext uri="{BB962C8B-B14F-4D97-AF65-F5344CB8AC3E}">
        <p14:creationId xmlns:p14="http://schemas.microsoft.com/office/powerpoint/2010/main" val="2672927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686F7E0-289B-9178-0A83-6A16FF504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5A6D885-9DFD-105D-547C-870953E91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E80C709-27A2-73B3-CD68-F7835A7EE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B03F95-0C85-DA4B-B67A-179C25FAD42C}" type="datetimeFigureOut">
              <a:rPr lang="nl-NL" smtClean="0"/>
              <a:t>06-03-2025</a:t>
            </a:fld>
            <a:endParaRPr lang="nl-NL"/>
          </a:p>
        </p:txBody>
      </p:sp>
      <p:sp>
        <p:nvSpPr>
          <p:cNvPr id="5" name="Tijdelijke aanduiding voor voettekst 4">
            <a:extLst>
              <a:ext uri="{FF2B5EF4-FFF2-40B4-BE49-F238E27FC236}">
                <a16:creationId xmlns:a16="http://schemas.microsoft.com/office/drawing/2014/main" id="{1E77E22F-29EF-C282-BA36-B096B7558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B996EDF-868D-A984-97D7-A63D4D6635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07D4EA-DDDF-BC44-B31E-6314B538E1CA}" type="slidenum">
              <a:rPr lang="nl-NL" smtClean="0"/>
              <a:t>‹nr.›</a:t>
            </a:fld>
            <a:endParaRPr lang="nl-NL"/>
          </a:p>
        </p:txBody>
      </p:sp>
    </p:spTree>
    <p:extLst>
      <p:ext uri="{BB962C8B-B14F-4D97-AF65-F5344CB8AC3E}">
        <p14:creationId xmlns:p14="http://schemas.microsoft.com/office/powerpoint/2010/main" val="4271849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hyperlink" Target="mailto:kennisclip@docentendag.info" TargetMode="External"/><Relationship Id="rId12"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hyperlink" Target="https://ipabo.nl/" TargetMode="External"/><Relationship Id="rId5" Type="http://schemas.openxmlformats.org/officeDocument/2006/relationships/image" Target="../media/image1.png"/><Relationship Id="rId10" Type="http://schemas.openxmlformats.org/officeDocument/2006/relationships/hyperlink" Target="https://www.marnixacademie.nl/" TargetMode="External"/><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9.m4a"/><Relationship Id="rId7" Type="http://schemas.openxmlformats.org/officeDocument/2006/relationships/image" Target="../media/image2.sv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image" Target="../media/image2.sv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4.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hyperlink" Target="mailto:kennisclip@docentendag.info" TargetMode="External"/><Relationship Id="rId12"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svg"/><Relationship Id="rId11" Type="http://schemas.openxmlformats.org/officeDocument/2006/relationships/hyperlink" Target="https://ipabo.nl/" TargetMode="External"/><Relationship Id="rId5" Type="http://schemas.openxmlformats.org/officeDocument/2006/relationships/image" Target="../media/image1.png"/><Relationship Id="rId10" Type="http://schemas.openxmlformats.org/officeDocument/2006/relationships/hyperlink" Target="https://www.marnixacademie.nl/" TargetMode="External"/><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media/image2.svg"/><Relationship Id="rId12"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svg"/><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svg"/><Relationship Id="rId11"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4.m4a"/><Relationship Id="rId7" Type="http://schemas.openxmlformats.org/officeDocument/2006/relationships/image" Target="../media/image2.svg"/><Relationship Id="rId12"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7.png"/><Relationship Id="rId11" Type="http://schemas.openxmlformats.org/officeDocument/2006/relationships/image" Target="../media/image5.png"/><Relationship Id="rId5" Type="http://schemas.openxmlformats.org/officeDocument/2006/relationships/notesSlide" Target="../notesSlides/notesSlide6.xml"/><Relationship Id="rId10" Type="http://schemas.openxmlformats.org/officeDocument/2006/relationships/image" Target="../media/image19.png"/><Relationship Id="rId4" Type="http://schemas.openxmlformats.org/officeDocument/2006/relationships/slideLayout" Target="../slideLayouts/slideLayout1.xml"/><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audio" Target="../media/media6.m4a"/><Relationship Id="rId7" Type="http://schemas.openxmlformats.org/officeDocument/2006/relationships/image" Target="../media/image2.svg"/><Relationship Id="rId12" Type="http://schemas.openxmlformats.org/officeDocument/2006/relationships/image" Target="../media/image24.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11" Type="http://schemas.openxmlformats.org/officeDocument/2006/relationships/image" Target="../media/image23.svg"/><Relationship Id="rId5" Type="http://schemas.openxmlformats.org/officeDocument/2006/relationships/notesSlide" Target="../notesSlides/notesSlide7.xml"/><Relationship Id="rId10"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21.svg"/><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26.png"/><Relationship Id="rId12" Type="http://schemas.openxmlformats.org/officeDocument/2006/relationships/image" Target="../media/image31.png"/><Relationship Id="rId2" Type="http://schemas.microsoft.com/office/2007/relationships/media" Target="../media/media7.m4a"/><Relationship Id="rId1" Type="http://schemas.openxmlformats.org/officeDocument/2006/relationships/tags" Target="../tags/tag5.xml"/><Relationship Id="rId6" Type="http://schemas.microsoft.com/office/2018/10/relationships/comments" Target="../comments/modernComment_110_82401205.xml"/><Relationship Id="rId11" Type="http://schemas.openxmlformats.org/officeDocument/2006/relationships/image" Target="../media/image30.png"/><Relationship Id="rId5" Type="http://schemas.openxmlformats.org/officeDocument/2006/relationships/notesSlide" Target="../notesSlides/notesSlide8.xml"/><Relationship Id="rId1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slideLayout" Target="../slideLayouts/slideLayout1.xml"/><Relationship Id="rId9" Type="http://schemas.openxmlformats.org/officeDocument/2006/relationships/image" Target="../media/image28.png"/><Relationship Id="rId1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notesSlide" Target="../notesSlides/notesSlide9.xml"/><Relationship Id="rId4" Type="http://schemas.openxmlformats.org/officeDocument/2006/relationships/slideLayout" Target="../slideLayouts/slideLayout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FE489C11-ABB2-65CC-4266-ABA2186D71E3}"/>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FD2F770D-9225-FC41-986C-ADBE449E12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8853" y="284764"/>
            <a:ext cx="7354945" cy="2497906"/>
          </a:xfrm>
          <a:prstGeom prst="rect">
            <a:avLst/>
          </a:prstGeom>
        </p:spPr>
      </p:pic>
      <p:sp>
        <p:nvSpPr>
          <p:cNvPr id="6" name="Tekstvak 5">
            <a:extLst>
              <a:ext uri="{FF2B5EF4-FFF2-40B4-BE49-F238E27FC236}">
                <a16:creationId xmlns:a16="http://schemas.microsoft.com/office/drawing/2014/main" id="{1CB69861-DC56-3862-571A-5CC41129D02F}"/>
              </a:ext>
            </a:extLst>
          </p:cNvPr>
          <p:cNvSpPr txBox="1"/>
          <p:nvPr/>
        </p:nvSpPr>
        <p:spPr>
          <a:xfrm>
            <a:off x="4928853" y="2782669"/>
            <a:ext cx="2334293" cy="646331"/>
          </a:xfrm>
          <a:prstGeom prst="rect">
            <a:avLst/>
          </a:prstGeom>
          <a:noFill/>
        </p:spPr>
        <p:txBody>
          <a:bodyPr wrap="none" rtlCol="0">
            <a:spAutoFit/>
          </a:bodyPr>
          <a:lstStyle/>
          <a:p>
            <a:r>
              <a:rPr lang="nl-NL" sz="3600" dirty="0">
                <a:latin typeface="Roboto Medium" panose="02000000000000000000" pitchFamily="2" charset="0"/>
                <a:ea typeface="Roboto Medium" panose="02000000000000000000" pitchFamily="2" charset="0"/>
              </a:rPr>
              <a:t>Kennisclip</a:t>
            </a:r>
            <a:endParaRPr lang="nl-NL" dirty="0">
              <a:latin typeface="Roboto Medium" panose="02000000000000000000" pitchFamily="2" charset="0"/>
              <a:ea typeface="Roboto Medium" panose="02000000000000000000" pitchFamily="2" charset="0"/>
            </a:endParaRPr>
          </a:p>
        </p:txBody>
      </p:sp>
      <p:sp>
        <p:nvSpPr>
          <p:cNvPr id="7" name="Tekstvak 6">
            <a:extLst>
              <a:ext uri="{FF2B5EF4-FFF2-40B4-BE49-F238E27FC236}">
                <a16:creationId xmlns:a16="http://schemas.microsoft.com/office/drawing/2014/main" id="{F72F3151-6055-16D8-D81E-3495ABBF1AAB}"/>
              </a:ext>
            </a:extLst>
          </p:cNvPr>
          <p:cNvSpPr txBox="1"/>
          <p:nvPr/>
        </p:nvSpPr>
        <p:spPr>
          <a:xfrm>
            <a:off x="4928853" y="3429000"/>
            <a:ext cx="6069290" cy="2123658"/>
          </a:xfrm>
          <a:prstGeom prst="rect">
            <a:avLst/>
          </a:prstGeom>
          <a:noFill/>
        </p:spPr>
        <p:txBody>
          <a:bodyPr wrap="none" rtlCol="0">
            <a:spAutoFit/>
          </a:bodyPr>
          <a:lstStyle/>
          <a:p>
            <a:r>
              <a:rPr lang="nl-NL" sz="3600" dirty="0">
                <a:latin typeface="Roboto Medium" panose="02000000000000000000" pitchFamily="2" charset="0"/>
                <a:ea typeface="Roboto Medium" panose="02000000000000000000" pitchFamily="2" charset="0"/>
              </a:rPr>
              <a:t>Hoe maak je een kennisclip?</a:t>
            </a:r>
          </a:p>
          <a:p>
            <a:endParaRPr lang="nl-NL" sz="3600" dirty="0">
              <a:latin typeface="Roboto Medium" panose="02000000000000000000" pitchFamily="2" charset="0"/>
              <a:ea typeface="Roboto Medium" panose="02000000000000000000" pitchFamily="2" charset="0"/>
            </a:endParaRPr>
          </a:p>
          <a:p>
            <a:r>
              <a:rPr lang="nl-NL" sz="2000" dirty="0">
                <a:latin typeface="Roboto Light" panose="02000000000000000000" pitchFamily="2" charset="0"/>
                <a:ea typeface="Roboto Light" panose="02000000000000000000" pitchFamily="2" charset="0"/>
              </a:rPr>
              <a:t>Januari 2025 v1.0</a:t>
            </a:r>
          </a:p>
          <a:p>
            <a:r>
              <a:rPr lang="nl-NL" sz="2000" dirty="0">
                <a:latin typeface="Roboto Light" panose="02000000000000000000" pitchFamily="2" charset="0"/>
                <a:ea typeface="Roboto Light" panose="02000000000000000000" pitchFamily="2" charset="0"/>
              </a:rPr>
              <a:t>Opmerkingen of suggesties? </a:t>
            </a:r>
          </a:p>
          <a:p>
            <a:r>
              <a:rPr lang="nl-NL" sz="2000" dirty="0">
                <a:ea typeface="Roboto Light" panose="02000000000000000000" pitchFamily="2" charset="0"/>
                <a:hlinkClick r:id="rId7">
                  <a:extLst>
                    <a:ext uri="{A12FA001-AC4F-418D-AE19-62706E023703}">
                      <ahyp:hlinkClr xmlns:ahyp="http://schemas.microsoft.com/office/drawing/2018/hyperlinkcolor" val="tx"/>
                    </a:ext>
                  </a:extLst>
                </a:hlinkClick>
              </a:rPr>
              <a:t>kennisclip@docentendag.info</a:t>
            </a:r>
            <a:r>
              <a:rPr lang="nl-NL" sz="2000" dirty="0">
                <a:ea typeface="Roboto Light" panose="02000000000000000000" pitchFamily="2" charset="0"/>
              </a:rPr>
              <a:t> </a:t>
            </a:r>
          </a:p>
        </p:txBody>
      </p:sp>
      <p:sp>
        <p:nvSpPr>
          <p:cNvPr id="9" name="Ovaal 8">
            <a:extLst>
              <a:ext uri="{FF2B5EF4-FFF2-40B4-BE49-F238E27FC236}">
                <a16:creationId xmlns:a16="http://schemas.microsoft.com/office/drawing/2014/main" id="{85E576E0-AAF6-82C4-1B09-1DA921F8C82B}"/>
              </a:ext>
            </a:extLst>
          </p:cNvPr>
          <p:cNvSpPr/>
          <p:nvPr/>
        </p:nvSpPr>
        <p:spPr>
          <a:xfrm>
            <a:off x="1193856" y="284763"/>
            <a:ext cx="2286000" cy="2286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1D3FB5F9-E102-B49B-3B85-00ED93A74AC9}"/>
              </a:ext>
            </a:extLst>
          </p:cNvPr>
          <p:cNvSpPr/>
          <p:nvPr/>
        </p:nvSpPr>
        <p:spPr>
          <a:xfrm>
            <a:off x="1193856" y="3547756"/>
            <a:ext cx="2286000" cy="2286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E7B4804-8CD4-D68B-FEDB-32C221CA86AF}"/>
              </a:ext>
            </a:extLst>
          </p:cNvPr>
          <p:cNvSpPr txBox="1"/>
          <p:nvPr/>
        </p:nvSpPr>
        <p:spPr>
          <a:xfrm>
            <a:off x="729050" y="2570483"/>
            <a:ext cx="3410464" cy="923330"/>
          </a:xfrm>
          <a:prstGeom prst="rect">
            <a:avLst/>
          </a:prstGeom>
          <a:noFill/>
        </p:spPr>
        <p:txBody>
          <a:bodyPr wrap="square">
            <a:spAutoFit/>
          </a:bodyPr>
          <a:lstStyle/>
          <a:p>
            <a:pPr algn="ctr"/>
            <a:r>
              <a:rPr lang="nl-NL" sz="1800" dirty="0">
                <a:latin typeface="Roboto Light" panose="02000000000000000000" pitchFamily="2" charset="0"/>
                <a:ea typeface="Roboto Light" panose="02000000000000000000" pitchFamily="2" charset="0"/>
              </a:rPr>
              <a:t>Wiebe Dijkstra </a:t>
            </a:r>
          </a:p>
          <a:p>
            <a:pPr algn="ctr"/>
            <a:r>
              <a:rPr lang="nl-NL" dirty="0">
                <a:latin typeface="Roboto Light" panose="02000000000000000000" pitchFamily="2" charset="0"/>
                <a:ea typeface="Roboto Light" panose="02000000000000000000" pitchFamily="2" charset="0"/>
              </a:rPr>
              <a:t>Hogeschool Marnix Academie</a:t>
            </a:r>
          </a:p>
          <a:p>
            <a:pPr algn="ctr"/>
            <a:r>
              <a:rPr lang="nl-NL" dirty="0">
                <a:hlinkClick r:id="rId10">
                  <a:extLst>
                    <a:ext uri="{A12FA001-AC4F-418D-AE19-62706E023703}">
                      <ahyp:hlinkClr xmlns:ahyp="http://schemas.microsoft.com/office/drawing/2018/hyperlinkcolor" val="tx"/>
                    </a:ext>
                  </a:extLst>
                </a:hlinkClick>
              </a:rPr>
              <a:t>https://www.marnixacademie.nl</a:t>
            </a:r>
            <a:r>
              <a:rPr lang="nl-NL" dirty="0"/>
              <a:t> </a:t>
            </a:r>
          </a:p>
        </p:txBody>
      </p:sp>
      <p:sp>
        <p:nvSpPr>
          <p:cNvPr id="14" name="Tekstvak 13">
            <a:extLst>
              <a:ext uri="{FF2B5EF4-FFF2-40B4-BE49-F238E27FC236}">
                <a16:creationId xmlns:a16="http://schemas.microsoft.com/office/drawing/2014/main" id="{4B0B07BE-1DFF-D3F2-C997-2741514E69CB}"/>
              </a:ext>
            </a:extLst>
          </p:cNvPr>
          <p:cNvSpPr txBox="1"/>
          <p:nvPr/>
        </p:nvSpPr>
        <p:spPr>
          <a:xfrm>
            <a:off x="160638" y="5833195"/>
            <a:ext cx="4374292" cy="923330"/>
          </a:xfrm>
          <a:prstGeom prst="rect">
            <a:avLst/>
          </a:prstGeom>
          <a:noFill/>
        </p:spPr>
        <p:txBody>
          <a:bodyPr wrap="square">
            <a:spAutoFit/>
          </a:bodyPr>
          <a:lstStyle/>
          <a:p>
            <a:pPr algn="ctr"/>
            <a:r>
              <a:rPr lang="nl-NL" sz="1800" dirty="0">
                <a:latin typeface="Roboto Light" panose="02000000000000000000" pitchFamily="2" charset="0"/>
                <a:ea typeface="Roboto Light" panose="02000000000000000000" pitchFamily="2" charset="0"/>
              </a:rPr>
              <a:t>Stefan Schuur</a:t>
            </a:r>
          </a:p>
          <a:p>
            <a:pPr algn="ctr"/>
            <a:r>
              <a:rPr lang="nl-NL" dirty="0">
                <a:latin typeface="Roboto Light" panose="02000000000000000000" pitchFamily="2" charset="0"/>
                <a:ea typeface="Roboto Light" panose="02000000000000000000" pitchFamily="2" charset="0"/>
              </a:rPr>
              <a:t>Hogeschool IPABO Amsterdam/Alkmaar</a:t>
            </a:r>
          </a:p>
          <a:p>
            <a:pPr algn="ctr"/>
            <a:r>
              <a:rPr lang="nl-NL" dirty="0">
                <a:hlinkClick r:id="rId11">
                  <a:extLst>
                    <a:ext uri="{A12FA001-AC4F-418D-AE19-62706E023703}">
                      <ahyp:hlinkClr xmlns:ahyp="http://schemas.microsoft.com/office/drawing/2018/hyperlinkcolor" val="tx"/>
                    </a:ext>
                  </a:extLst>
                </a:hlinkClick>
              </a:rPr>
              <a:t>https://ipabo.nl</a:t>
            </a:r>
            <a:r>
              <a:rPr lang="nl-NL" dirty="0"/>
              <a:t> </a:t>
            </a:r>
          </a:p>
        </p:txBody>
      </p:sp>
      <p:pic>
        <p:nvPicPr>
          <p:cNvPr id="2" name="Audio 16">
            <a:extLst>
              <a:ext uri="{FF2B5EF4-FFF2-40B4-BE49-F238E27FC236}">
                <a16:creationId xmlns:a16="http://schemas.microsoft.com/office/drawing/2014/main" id="{0D4B9477-766E-75F8-E891-D574B99AB02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30891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620">
        <p159:morph option="byObject"/>
      </p:transition>
    </mc:Choice>
    <mc:Fallback xmlns="">
      <p:transition spd="slow" advTm="33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E772C8E6-2B2F-F599-C202-EC59820AE5E3}"/>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E721C014-0B2F-A316-642E-A7058F9AEFCD}"/>
              </a:ext>
            </a:extLst>
          </p:cNvPr>
          <p:cNvSpPr txBox="1"/>
          <p:nvPr/>
        </p:nvSpPr>
        <p:spPr>
          <a:xfrm>
            <a:off x="437624" y="215805"/>
            <a:ext cx="11432938"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Rekening houden met… in een kennisclip</a:t>
            </a:r>
          </a:p>
        </p:txBody>
      </p:sp>
      <p:pic>
        <p:nvPicPr>
          <p:cNvPr id="3" name="Graphic 2">
            <a:extLst>
              <a:ext uri="{FF2B5EF4-FFF2-40B4-BE49-F238E27FC236}">
                <a16:creationId xmlns:a16="http://schemas.microsoft.com/office/drawing/2014/main" id="{904499B0-2BB9-62D9-B92A-B110F1264B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322" y="5718476"/>
            <a:ext cx="2719839" cy="923719"/>
          </a:xfrm>
          <a:prstGeom prst="rect">
            <a:avLst/>
          </a:prstGeom>
        </p:spPr>
      </p:pic>
      <p:pic>
        <p:nvPicPr>
          <p:cNvPr id="5" name="Afbeelding 4" descr="Afbeelding met tekst, schermopname, software, Webpagina&#10;&#10;Automatisch gegenereerde beschrijving">
            <a:extLst>
              <a:ext uri="{FF2B5EF4-FFF2-40B4-BE49-F238E27FC236}">
                <a16:creationId xmlns:a16="http://schemas.microsoft.com/office/drawing/2014/main" id="{598B46ED-93C9-92DE-615C-BD10AC70568E}"/>
              </a:ext>
            </a:extLst>
          </p:cNvPr>
          <p:cNvPicPr>
            <a:picLocks noChangeAspect="1"/>
          </p:cNvPicPr>
          <p:nvPr/>
        </p:nvPicPr>
        <p:blipFill>
          <a:blip r:embed="rId8"/>
          <a:stretch>
            <a:fillRect/>
          </a:stretch>
        </p:blipFill>
        <p:spPr>
          <a:xfrm>
            <a:off x="550304" y="862136"/>
            <a:ext cx="8284778" cy="5608595"/>
          </a:xfrm>
          <a:prstGeom prst="rect">
            <a:avLst/>
          </a:prstGeom>
          <a:ln>
            <a:noFill/>
          </a:ln>
          <a:effectLst>
            <a:outerShdw blurRad="292100" dist="139700" dir="2700000" algn="tl" rotWithShape="0">
              <a:srgbClr val="333333">
                <a:alpha val="65000"/>
              </a:srgbClr>
            </a:outerShdw>
          </a:effectLst>
        </p:spPr>
      </p:pic>
      <p:pic>
        <p:nvPicPr>
          <p:cNvPr id="20" name="Audio 19">
            <a:extLst>
              <a:ext uri="{FF2B5EF4-FFF2-40B4-BE49-F238E27FC236}">
                <a16:creationId xmlns:a16="http://schemas.microsoft.com/office/drawing/2014/main" id="{624E207F-BF32-CC6C-7BFB-C97358997070}"/>
              </a:ext>
            </a:extLst>
          </p:cNvPr>
          <p:cNvPicPr>
            <a:picLocks noChangeAspect="1"/>
          </p:cNvPicPr>
          <p:nvPr>
            <a:audioFile r:link="rId2"/>
            <p:extLst>
              <p:ext uri="{DAA4B4D4-6D71-4841-9C94-3DE7FCFB9230}">
                <p14:media xmlns:p14="http://schemas.microsoft.com/office/powerpoint/2010/main" r:embed="rId3">
                  <p14:trim end="1049.5952"/>
                </p14:media>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749066846"/>
      </p:ext>
    </p:extLst>
  </p:cSld>
  <p:clrMapOvr>
    <a:masterClrMapping/>
  </p:clrMapOvr>
  <mc:AlternateContent xmlns:mc="http://schemas.openxmlformats.org/markup-compatibility/2006" xmlns:p159="http://schemas.microsoft.com/office/powerpoint/2015/09/main">
    <mc:Choice Requires="p159">
      <p:transition spd="slow" advTm="13680">
        <p159:morph option="byObject"/>
      </p:transition>
    </mc:Choice>
    <mc:Fallback xmlns="">
      <p:transition spd="slow" advTm="13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3DD64B5A-4416-DCCE-F571-0D3A5A161576}"/>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5F1869C6-828B-6D54-7271-E2FC69EE64AA}"/>
              </a:ext>
            </a:extLst>
          </p:cNvPr>
          <p:cNvPicPr>
            <a:picLocks noChangeAspect="1"/>
          </p:cNvPicPr>
          <p:nvPr/>
        </p:nvPicPr>
        <p:blipFill>
          <a:blip r:embed="rId5"/>
          <a:srcRect r="14251"/>
          <a:stretch/>
        </p:blipFill>
        <p:spPr>
          <a:xfrm>
            <a:off x="582081" y="868314"/>
            <a:ext cx="8253001" cy="5613603"/>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86A5CF0A-F815-13E8-4510-F05CDB81E9DF}"/>
              </a:ext>
            </a:extLst>
          </p:cNvPr>
          <p:cNvSpPr txBox="1"/>
          <p:nvPr/>
        </p:nvSpPr>
        <p:spPr>
          <a:xfrm>
            <a:off x="437624" y="215805"/>
            <a:ext cx="11432938"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Rekening houden met… in een kennisclip</a:t>
            </a:r>
          </a:p>
        </p:txBody>
      </p:sp>
      <p:pic>
        <p:nvPicPr>
          <p:cNvPr id="3" name="Graphic 2">
            <a:extLst>
              <a:ext uri="{FF2B5EF4-FFF2-40B4-BE49-F238E27FC236}">
                <a16:creationId xmlns:a16="http://schemas.microsoft.com/office/drawing/2014/main" id="{39A3900F-2953-D1E0-B9B8-A87A87CC66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322" y="5718476"/>
            <a:ext cx="2719839" cy="923719"/>
          </a:xfrm>
          <a:prstGeom prst="rect">
            <a:avLst/>
          </a:prstGeom>
        </p:spPr>
      </p:pic>
      <p:pic>
        <p:nvPicPr>
          <p:cNvPr id="13" name="Audio 12">
            <a:extLst>
              <a:ext uri="{FF2B5EF4-FFF2-40B4-BE49-F238E27FC236}">
                <a16:creationId xmlns:a16="http://schemas.microsoft.com/office/drawing/2014/main" id="{07EA260C-AA0A-88F9-B557-00234C1BB0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357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360">
        <p159:morph option="byObject"/>
      </p:transition>
    </mc:Choice>
    <mc:Fallback xmlns="">
      <p:transition spd="slow" advTm="17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AF6A7EB4-CB07-B411-90F9-A75DD834C6A1}"/>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E75BE11B-E45E-F093-6259-FECD452747C7}"/>
              </a:ext>
            </a:extLst>
          </p:cNvPr>
          <p:cNvSpPr txBox="1"/>
          <p:nvPr/>
        </p:nvSpPr>
        <p:spPr>
          <a:xfrm>
            <a:off x="437624" y="215805"/>
            <a:ext cx="11432938"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Rekening houden met… in een kennisclip</a:t>
            </a:r>
          </a:p>
        </p:txBody>
      </p:sp>
      <p:sp>
        <p:nvSpPr>
          <p:cNvPr id="2" name="Tekstvak 1">
            <a:extLst>
              <a:ext uri="{FF2B5EF4-FFF2-40B4-BE49-F238E27FC236}">
                <a16:creationId xmlns:a16="http://schemas.microsoft.com/office/drawing/2014/main" id="{B646981C-1709-0CB1-4289-41E400915727}"/>
              </a:ext>
            </a:extLst>
          </p:cNvPr>
          <p:cNvSpPr txBox="1"/>
          <p:nvPr/>
        </p:nvSpPr>
        <p:spPr>
          <a:xfrm>
            <a:off x="321439" y="1859340"/>
            <a:ext cx="7805342" cy="4524315"/>
          </a:xfrm>
          <a:prstGeom prst="rect">
            <a:avLst/>
          </a:prstGeom>
          <a:noFill/>
        </p:spPr>
        <p:txBody>
          <a:bodyPr wrap="none" rtlCol="0">
            <a:spAutoFit/>
          </a:bodyPr>
          <a:lstStyle/>
          <a:p>
            <a:r>
              <a:rPr lang="nl-NL" sz="2400" dirty="0">
                <a:latin typeface="Roboto" panose="02000000000000000000" pitchFamily="2" charset="0"/>
                <a:ea typeface="Roboto" panose="02000000000000000000" pitchFamily="2" charset="0"/>
              </a:rPr>
              <a:t>Enkele tips voor jouw PowerPoint:</a:t>
            </a:r>
            <a:br>
              <a:rPr lang="nl-NL" sz="2400" dirty="0">
                <a:latin typeface="Roboto" panose="02000000000000000000" pitchFamily="2" charset="0"/>
                <a:ea typeface="Roboto" panose="02000000000000000000" pitchFamily="2" charset="0"/>
              </a:rPr>
            </a:br>
            <a:endParaRPr lang="nl-NL" sz="2400" dirty="0">
              <a:latin typeface="Roboto" panose="02000000000000000000" pitchFamily="2" charset="0"/>
              <a:ea typeface="Roboto" panose="02000000000000000000" pitchFamily="2" charset="0"/>
            </a:endParaRP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Maximaal vijf regels</a:t>
            </a:r>
            <a:br>
              <a:rPr lang="nl-NL" sz="2400" dirty="0">
                <a:latin typeface="Roboto" panose="02000000000000000000" pitchFamily="2" charset="0"/>
                <a:ea typeface="Roboto" panose="02000000000000000000" pitchFamily="2" charset="0"/>
              </a:rPr>
            </a:br>
            <a:endParaRPr lang="nl-NL" sz="2400" dirty="0">
              <a:latin typeface="Roboto" panose="02000000000000000000" pitchFamily="2" charset="0"/>
              <a:ea typeface="Roboto" panose="02000000000000000000" pitchFamily="2" charset="0"/>
            </a:endParaRPr>
          </a:p>
          <a:p>
            <a:pPr marL="822325" lvl="1" indent="-365125">
              <a:buFont typeface="Arial" panose="020B0604020202020204" pitchFamily="34" charset="0"/>
              <a:buChar char="•"/>
            </a:pPr>
            <a:r>
              <a:rPr lang="nl-NL" sz="2400" dirty="0" err="1">
                <a:latin typeface="Arial" panose="020B0604020202020204" pitchFamily="34" charset="0"/>
                <a:ea typeface="Roboto" panose="02000000000000000000" pitchFamily="2" charset="0"/>
                <a:cs typeface="Arial" panose="020B0604020202020204" pitchFamily="34" charset="0"/>
              </a:rPr>
              <a:t>Arial</a:t>
            </a:r>
            <a:r>
              <a:rPr lang="nl-NL" sz="2400" dirty="0">
                <a:latin typeface="Roboto" panose="02000000000000000000" pitchFamily="2" charset="0"/>
                <a:ea typeface="Roboto" panose="02000000000000000000" pitchFamily="2" charset="0"/>
              </a:rPr>
              <a:t> of </a:t>
            </a:r>
            <a:r>
              <a:rPr lang="nl-NL" sz="2400" dirty="0" err="1">
                <a:latin typeface="Calibri" panose="020F0502020204030204" pitchFamily="34" charset="0"/>
                <a:ea typeface="Roboto" panose="02000000000000000000" pitchFamily="2" charset="0"/>
                <a:cs typeface="Calibri" panose="020F0502020204030204" pitchFamily="34" charset="0"/>
              </a:rPr>
              <a:t>Calibri</a:t>
            </a:r>
            <a:r>
              <a:rPr lang="nl-NL" sz="2400" dirty="0">
                <a:latin typeface="Calibri" panose="020F0502020204030204" pitchFamily="34" charset="0"/>
                <a:ea typeface="Roboto" panose="02000000000000000000" pitchFamily="2" charset="0"/>
                <a:cs typeface="Calibri" panose="020F0502020204030204" pitchFamily="34" charset="0"/>
              </a:rPr>
              <a:t> of </a:t>
            </a:r>
            <a:r>
              <a:rPr lang="nl-NL" sz="2400" dirty="0" err="1">
                <a:latin typeface="Verdana" panose="020B0604030504040204" pitchFamily="34" charset="0"/>
                <a:ea typeface="Verdana" panose="020B0604030504040204" pitchFamily="34" charset="0"/>
                <a:cs typeface="Verdana" panose="020B0604030504040204" pitchFamily="34" charset="0"/>
              </a:rPr>
              <a:t>Verdana</a:t>
            </a:r>
            <a:br>
              <a:rPr lang="nl-NL" sz="2400" dirty="0">
                <a:latin typeface="Roboto" panose="02000000000000000000" pitchFamily="2" charset="0"/>
                <a:ea typeface="Roboto" panose="02000000000000000000" pitchFamily="2" charset="0"/>
              </a:rPr>
            </a:br>
            <a:endParaRPr lang="nl-NL" sz="2400" dirty="0">
              <a:latin typeface="Roboto" panose="02000000000000000000" pitchFamily="2" charset="0"/>
              <a:ea typeface="Roboto" panose="02000000000000000000" pitchFamily="2" charset="0"/>
            </a:endParaRP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Afbeeldingen/Grafieken/Pictogrammen met mate</a:t>
            </a:r>
            <a:br>
              <a:rPr lang="nl-NL" sz="2400" dirty="0">
                <a:latin typeface="Roboto" panose="02000000000000000000" pitchFamily="2" charset="0"/>
                <a:ea typeface="Roboto" panose="02000000000000000000" pitchFamily="2" charset="0"/>
              </a:rPr>
            </a:br>
            <a:endParaRPr lang="nl-NL" sz="2400" dirty="0">
              <a:latin typeface="Roboto" panose="02000000000000000000" pitchFamily="2" charset="0"/>
              <a:ea typeface="Roboto" panose="02000000000000000000" pitchFamily="2" charset="0"/>
            </a:endParaRP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Ontwerp consistent</a:t>
            </a:r>
          </a:p>
          <a:p>
            <a:pPr marL="822325" lvl="1" indent="-365125">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822325" lvl="1" indent="-365125">
              <a:buFont typeface="Arial" panose="020B0604020202020204" pitchFamily="34" charset="0"/>
              <a:buChar char="•"/>
            </a:pPr>
            <a:r>
              <a:rPr lang="nl-NL" sz="2400" dirty="0">
                <a:latin typeface="Roboto" panose="02000000000000000000" pitchFamily="2" charset="0"/>
                <a:ea typeface="Roboto" panose="02000000000000000000" pitchFamily="2" charset="0"/>
              </a:rPr>
              <a:t>Rust en Herkenbaarheid</a:t>
            </a:r>
          </a:p>
          <a:p>
            <a:pPr lvl="1"/>
            <a:endParaRPr lang="nl-NL" sz="2400" dirty="0">
              <a:latin typeface="Roboto" panose="02000000000000000000" pitchFamily="2" charset="0"/>
              <a:ea typeface="Roboto" panose="02000000000000000000" pitchFamily="2" charset="0"/>
            </a:endParaRPr>
          </a:p>
        </p:txBody>
      </p:sp>
      <p:pic>
        <p:nvPicPr>
          <p:cNvPr id="3" name="Graphic 2">
            <a:extLst>
              <a:ext uri="{FF2B5EF4-FFF2-40B4-BE49-F238E27FC236}">
                <a16:creationId xmlns:a16="http://schemas.microsoft.com/office/drawing/2014/main" id="{DA1F7837-C5C6-950C-84C5-D140031CE5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322" y="5718476"/>
            <a:ext cx="2719839" cy="923719"/>
          </a:xfrm>
          <a:prstGeom prst="rect">
            <a:avLst/>
          </a:prstGeom>
        </p:spPr>
      </p:pic>
      <p:pic>
        <p:nvPicPr>
          <p:cNvPr id="16" name="Audio 15">
            <a:extLst>
              <a:ext uri="{FF2B5EF4-FFF2-40B4-BE49-F238E27FC236}">
                <a16:creationId xmlns:a16="http://schemas.microsoft.com/office/drawing/2014/main" id="{CF14373C-A56A-2F73-87AC-64B2247C36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641194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500">
        <p159:morph option="byObject"/>
      </p:transition>
    </mc:Choice>
    <mc:Fallback xmlns="">
      <p:transition spd="slow" advTm="3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E7DBC7D7-59BA-5AC1-38B1-7DC95032DB53}"/>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1AC8825-E820-FA73-CF48-A4CBFC4F4F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5322" y="5718476"/>
            <a:ext cx="2719839" cy="923719"/>
          </a:xfrm>
          <a:prstGeom prst="rect">
            <a:avLst/>
          </a:prstGeom>
        </p:spPr>
      </p:pic>
      <p:sp>
        <p:nvSpPr>
          <p:cNvPr id="5" name="Tekstvak 6">
            <a:extLst>
              <a:ext uri="{FF2B5EF4-FFF2-40B4-BE49-F238E27FC236}">
                <a16:creationId xmlns:a16="http://schemas.microsoft.com/office/drawing/2014/main" id="{F6891653-ED59-CAEC-1E0D-0942E872C406}"/>
              </a:ext>
            </a:extLst>
          </p:cNvPr>
          <p:cNvSpPr txBox="1"/>
          <p:nvPr/>
        </p:nvSpPr>
        <p:spPr>
          <a:xfrm>
            <a:off x="321440"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Jezelf in beeld of alleen het scherm?</a:t>
            </a:r>
          </a:p>
        </p:txBody>
      </p:sp>
      <p:pic>
        <p:nvPicPr>
          <p:cNvPr id="12" name="Video 11">
            <a:extLst>
              <a:ext uri="{FF2B5EF4-FFF2-40B4-BE49-F238E27FC236}">
                <a16:creationId xmlns:a16="http://schemas.microsoft.com/office/drawing/2014/main" id="{0337B52B-B0CE-A556-ACFF-DE82D39D5E7E}"/>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3830595" y="1470454"/>
            <a:ext cx="4125869" cy="3917091"/>
          </a:xfrm>
          <a:prstGeom prst="ellipse">
            <a:avLst/>
          </a:prstGeom>
        </p:spPr>
      </p:pic>
    </p:spTree>
    <p:extLst>
      <p:ext uri="{BB962C8B-B14F-4D97-AF65-F5344CB8AC3E}">
        <p14:creationId xmlns:p14="http://schemas.microsoft.com/office/powerpoint/2010/main" val="3092896392"/>
      </p:ext>
    </p:extLst>
  </p:cSld>
  <p:clrMapOvr>
    <a:masterClrMapping/>
  </p:clrMapOvr>
  <mc:AlternateContent xmlns:mc="http://schemas.openxmlformats.org/markup-compatibility/2006" xmlns:p14="http://schemas.microsoft.com/office/powerpoint/2010/main">
    <mc:Choice Requires="p14">
      <p:transition spd="med" p14:dur="700" advTm="22914">
        <p:fade/>
      </p:transition>
    </mc:Choice>
    <mc:Fallback xmlns="">
      <p:transition spd="med" advTm="22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904CD6F9-745C-43B2-28CA-260D89F4A0E5}"/>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07DF28D7-6CEC-A3B9-1933-8369D52116CC}"/>
              </a:ext>
            </a:extLst>
          </p:cNvPr>
          <p:cNvSpPr txBox="1"/>
          <p:nvPr/>
        </p:nvSpPr>
        <p:spPr>
          <a:xfrm>
            <a:off x="321440"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Integreren van je kennisclip</a:t>
            </a:r>
          </a:p>
        </p:txBody>
      </p:sp>
      <p:pic>
        <p:nvPicPr>
          <p:cNvPr id="3" name="Graphic 2">
            <a:extLst>
              <a:ext uri="{FF2B5EF4-FFF2-40B4-BE49-F238E27FC236}">
                <a16:creationId xmlns:a16="http://schemas.microsoft.com/office/drawing/2014/main" id="{20AE7912-C822-441E-EE51-8EAC677591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5322" y="5718476"/>
            <a:ext cx="2719839" cy="923719"/>
          </a:xfrm>
          <a:prstGeom prst="rect">
            <a:avLst/>
          </a:prstGeom>
        </p:spPr>
      </p:pic>
      <p:pic>
        <p:nvPicPr>
          <p:cNvPr id="5" name="Afbeelding 4" descr="Afbeelding met duisternis, zwart, schermopname, nacht&#10;&#10;Automatisch gegenereerde beschrijving">
            <a:extLst>
              <a:ext uri="{FF2B5EF4-FFF2-40B4-BE49-F238E27FC236}">
                <a16:creationId xmlns:a16="http://schemas.microsoft.com/office/drawing/2014/main" id="{971A6810-8C6E-FB86-C937-6963BF1E7ADB}"/>
              </a:ext>
            </a:extLst>
          </p:cNvPr>
          <p:cNvPicPr>
            <a:picLocks noChangeAspect="1"/>
          </p:cNvPicPr>
          <p:nvPr/>
        </p:nvPicPr>
        <p:blipFill>
          <a:blip r:embed="rId6"/>
          <a:stretch>
            <a:fillRect/>
          </a:stretch>
        </p:blipFill>
        <p:spPr>
          <a:xfrm>
            <a:off x="564807" y="1518148"/>
            <a:ext cx="4967416" cy="1280906"/>
          </a:xfrm>
          <a:prstGeom prst="rect">
            <a:avLst/>
          </a:prstGeom>
        </p:spPr>
      </p:pic>
      <p:pic>
        <p:nvPicPr>
          <p:cNvPr id="8" name="Afbeelding 7" descr="Afbeelding met Lettertype, symbool, logo, Graphics&#10;&#10;Automatisch gegenereerde beschrijving">
            <a:extLst>
              <a:ext uri="{FF2B5EF4-FFF2-40B4-BE49-F238E27FC236}">
                <a16:creationId xmlns:a16="http://schemas.microsoft.com/office/drawing/2014/main" id="{26B00187-C494-A158-13C4-696A237B064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164924" y="1331398"/>
            <a:ext cx="2954295" cy="1654406"/>
          </a:xfrm>
          <a:prstGeom prst="rect">
            <a:avLst/>
          </a:prstGeom>
        </p:spPr>
      </p:pic>
      <p:pic>
        <p:nvPicPr>
          <p:cNvPr id="10" name="Afbeelding 9" descr="Afbeelding met Lettertype, Graphics, logo, ontwerp&#10;&#10;Automatisch gegenereerde beschrijving">
            <a:extLst>
              <a:ext uri="{FF2B5EF4-FFF2-40B4-BE49-F238E27FC236}">
                <a16:creationId xmlns:a16="http://schemas.microsoft.com/office/drawing/2014/main" id="{FB9680FA-98A3-9D3F-3E74-E74B76DA6D1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666340" y="4424289"/>
            <a:ext cx="3951465" cy="923719"/>
          </a:xfrm>
          <a:prstGeom prst="rect">
            <a:avLst/>
          </a:prstGeom>
        </p:spPr>
      </p:pic>
      <p:sp>
        <p:nvSpPr>
          <p:cNvPr id="2" name="Tekstvak 1">
            <a:extLst>
              <a:ext uri="{FF2B5EF4-FFF2-40B4-BE49-F238E27FC236}">
                <a16:creationId xmlns:a16="http://schemas.microsoft.com/office/drawing/2014/main" id="{650E0E5F-DC81-B8C1-D08C-B389422F9EB0}"/>
              </a:ext>
            </a:extLst>
          </p:cNvPr>
          <p:cNvSpPr txBox="1"/>
          <p:nvPr/>
        </p:nvSpPr>
        <p:spPr>
          <a:xfrm>
            <a:off x="2158828" y="3762763"/>
            <a:ext cx="889687" cy="2246769"/>
          </a:xfrm>
          <a:prstGeom prst="rect">
            <a:avLst/>
          </a:prstGeom>
          <a:noFill/>
        </p:spPr>
        <p:txBody>
          <a:bodyPr wrap="square" rtlCol="0">
            <a:spAutoFit/>
          </a:bodyPr>
          <a:lstStyle/>
          <a:p>
            <a:r>
              <a:rPr lang="nl-NL" sz="14000" b="1" dirty="0">
                <a:solidFill>
                  <a:srgbClr val="F37021"/>
                </a:solidFill>
                <a:latin typeface="Roboto" panose="02000000000000000000" pitchFamily="2" charset="0"/>
                <a:ea typeface="Roboto" panose="02000000000000000000" pitchFamily="2" charset="0"/>
              </a:rPr>
              <a:t>?</a:t>
            </a:r>
          </a:p>
        </p:txBody>
      </p:sp>
    </p:spTree>
    <p:custDataLst>
      <p:tags r:id="rId1"/>
    </p:custDataLst>
    <p:extLst>
      <p:ext uri="{BB962C8B-B14F-4D97-AF65-F5344CB8AC3E}">
        <p14:creationId xmlns:p14="http://schemas.microsoft.com/office/powerpoint/2010/main" val="3132356848"/>
      </p:ext>
    </p:extLst>
  </p:cSld>
  <p:clrMapOvr>
    <a:masterClrMapping/>
  </p:clrMapOvr>
  <mc:AlternateContent xmlns:mc="http://schemas.openxmlformats.org/markup-compatibility/2006" xmlns:p14="http://schemas.microsoft.com/office/powerpoint/2010/main">
    <mc:Choice Requires="p14">
      <p:transition spd="med" p14:dur="700" advTm="22360">
        <p:fade/>
      </p:transition>
    </mc:Choice>
    <mc:Fallback xmlns="">
      <p:transition spd="med" advTm="223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6D657E13-884C-6CDE-461A-0342C7C50C5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206CFFB0-2CC9-E739-9A4C-0AF1BE3573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8853" y="284764"/>
            <a:ext cx="7354945" cy="2497906"/>
          </a:xfrm>
          <a:prstGeom prst="rect">
            <a:avLst/>
          </a:prstGeom>
        </p:spPr>
      </p:pic>
      <p:sp>
        <p:nvSpPr>
          <p:cNvPr id="6" name="Tekstvak 5">
            <a:extLst>
              <a:ext uri="{FF2B5EF4-FFF2-40B4-BE49-F238E27FC236}">
                <a16:creationId xmlns:a16="http://schemas.microsoft.com/office/drawing/2014/main" id="{6A95C10C-A538-8B64-DEF5-3920312D2C08}"/>
              </a:ext>
            </a:extLst>
          </p:cNvPr>
          <p:cNvSpPr txBox="1"/>
          <p:nvPr/>
        </p:nvSpPr>
        <p:spPr>
          <a:xfrm>
            <a:off x="4928853" y="2782669"/>
            <a:ext cx="2334293" cy="646331"/>
          </a:xfrm>
          <a:prstGeom prst="rect">
            <a:avLst/>
          </a:prstGeom>
          <a:noFill/>
        </p:spPr>
        <p:txBody>
          <a:bodyPr wrap="none" rtlCol="0">
            <a:spAutoFit/>
          </a:bodyPr>
          <a:lstStyle/>
          <a:p>
            <a:r>
              <a:rPr lang="nl-NL" sz="3600" dirty="0">
                <a:latin typeface="Roboto Medium" panose="02000000000000000000" pitchFamily="2" charset="0"/>
                <a:ea typeface="Roboto Medium" panose="02000000000000000000" pitchFamily="2" charset="0"/>
              </a:rPr>
              <a:t>Kennisclip</a:t>
            </a:r>
            <a:endParaRPr lang="nl-NL" dirty="0">
              <a:latin typeface="Roboto Medium" panose="02000000000000000000" pitchFamily="2" charset="0"/>
              <a:ea typeface="Roboto Medium" panose="02000000000000000000" pitchFamily="2" charset="0"/>
            </a:endParaRPr>
          </a:p>
        </p:txBody>
      </p:sp>
      <p:sp>
        <p:nvSpPr>
          <p:cNvPr id="7" name="Tekstvak 6">
            <a:extLst>
              <a:ext uri="{FF2B5EF4-FFF2-40B4-BE49-F238E27FC236}">
                <a16:creationId xmlns:a16="http://schemas.microsoft.com/office/drawing/2014/main" id="{76766E5B-1653-5287-5F93-F6B2DA3BA6A6}"/>
              </a:ext>
            </a:extLst>
          </p:cNvPr>
          <p:cNvSpPr txBox="1"/>
          <p:nvPr/>
        </p:nvSpPr>
        <p:spPr>
          <a:xfrm>
            <a:off x="4928853" y="3429000"/>
            <a:ext cx="6069290" cy="2123658"/>
          </a:xfrm>
          <a:prstGeom prst="rect">
            <a:avLst/>
          </a:prstGeom>
          <a:noFill/>
        </p:spPr>
        <p:txBody>
          <a:bodyPr wrap="none" rtlCol="0">
            <a:spAutoFit/>
          </a:bodyPr>
          <a:lstStyle/>
          <a:p>
            <a:r>
              <a:rPr lang="nl-NL" sz="3600" dirty="0">
                <a:latin typeface="Roboto Medium" panose="02000000000000000000" pitchFamily="2" charset="0"/>
                <a:ea typeface="Roboto Medium" panose="02000000000000000000" pitchFamily="2" charset="0"/>
              </a:rPr>
              <a:t>Hoe maak je een kennisclip?</a:t>
            </a:r>
          </a:p>
          <a:p>
            <a:endParaRPr lang="nl-NL" sz="3600" dirty="0">
              <a:latin typeface="Roboto Medium" panose="02000000000000000000" pitchFamily="2" charset="0"/>
              <a:ea typeface="Roboto Medium" panose="02000000000000000000" pitchFamily="2" charset="0"/>
            </a:endParaRPr>
          </a:p>
          <a:p>
            <a:r>
              <a:rPr lang="nl-NL" sz="2000" dirty="0">
                <a:latin typeface="Roboto Light" panose="02000000000000000000" pitchFamily="2" charset="0"/>
                <a:ea typeface="Roboto Light" panose="02000000000000000000" pitchFamily="2" charset="0"/>
              </a:rPr>
              <a:t>Januari 2025 v1.0</a:t>
            </a:r>
          </a:p>
          <a:p>
            <a:r>
              <a:rPr lang="nl-NL" sz="2000" dirty="0">
                <a:latin typeface="Roboto Light" panose="02000000000000000000" pitchFamily="2" charset="0"/>
                <a:ea typeface="Roboto Light" panose="02000000000000000000" pitchFamily="2" charset="0"/>
              </a:rPr>
              <a:t>Opmerkingen of suggesties? </a:t>
            </a:r>
          </a:p>
          <a:p>
            <a:r>
              <a:rPr lang="nl-NL" sz="2000" dirty="0">
                <a:ea typeface="Roboto Light" panose="02000000000000000000" pitchFamily="2" charset="0"/>
                <a:hlinkClick r:id="rId7">
                  <a:extLst>
                    <a:ext uri="{A12FA001-AC4F-418D-AE19-62706E023703}">
                      <ahyp:hlinkClr xmlns:ahyp="http://schemas.microsoft.com/office/drawing/2018/hyperlinkcolor" val="tx"/>
                    </a:ext>
                  </a:extLst>
                </a:hlinkClick>
              </a:rPr>
              <a:t>kennisclip@docentendag.info</a:t>
            </a:r>
            <a:r>
              <a:rPr lang="nl-NL" sz="2000" dirty="0">
                <a:ea typeface="Roboto Light" panose="02000000000000000000" pitchFamily="2" charset="0"/>
              </a:rPr>
              <a:t> </a:t>
            </a:r>
          </a:p>
        </p:txBody>
      </p:sp>
      <p:sp>
        <p:nvSpPr>
          <p:cNvPr id="9" name="Ovaal 8">
            <a:extLst>
              <a:ext uri="{FF2B5EF4-FFF2-40B4-BE49-F238E27FC236}">
                <a16:creationId xmlns:a16="http://schemas.microsoft.com/office/drawing/2014/main" id="{1AD8E2C7-2D5C-8601-B485-882647DC4BB9}"/>
              </a:ext>
            </a:extLst>
          </p:cNvPr>
          <p:cNvSpPr/>
          <p:nvPr/>
        </p:nvSpPr>
        <p:spPr>
          <a:xfrm>
            <a:off x="1193856" y="284763"/>
            <a:ext cx="2286000" cy="2286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8066CC40-85B0-3D89-7673-AD23F308B1ED}"/>
              </a:ext>
            </a:extLst>
          </p:cNvPr>
          <p:cNvSpPr/>
          <p:nvPr/>
        </p:nvSpPr>
        <p:spPr>
          <a:xfrm>
            <a:off x="1193856" y="3547756"/>
            <a:ext cx="2286000" cy="2286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261D508-92E1-393F-6FA4-8A095133361E}"/>
              </a:ext>
            </a:extLst>
          </p:cNvPr>
          <p:cNvSpPr txBox="1"/>
          <p:nvPr/>
        </p:nvSpPr>
        <p:spPr>
          <a:xfrm>
            <a:off x="729050" y="2570483"/>
            <a:ext cx="3410464" cy="923330"/>
          </a:xfrm>
          <a:prstGeom prst="rect">
            <a:avLst/>
          </a:prstGeom>
          <a:noFill/>
        </p:spPr>
        <p:txBody>
          <a:bodyPr wrap="square">
            <a:spAutoFit/>
          </a:bodyPr>
          <a:lstStyle/>
          <a:p>
            <a:pPr algn="ctr"/>
            <a:r>
              <a:rPr lang="nl-NL" sz="1800" dirty="0">
                <a:latin typeface="Roboto Light" panose="02000000000000000000" pitchFamily="2" charset="0"/>
                <a:ea typeface="Roboto Light" panose="02000000000000000000" pitchFamily="2" charset="0"/>
              </a:rPr>
              <a:t>Wiebe Dijkstra </a:t>
            </a:r>
          </a:p>
          <a:p>
            <a:pPr algn="ctr"/>
            <a:r>
              <a:rPr lang="nl-NL" dirty="0">
                <a:latin typeface="Roboto Light" panose="02000000000000000000" pitchFamily="2" charset="0"/>
                <a:ea typeface="Roboto Light" panose="02000000000000000000" pitchFamily="2" charset="0"/>
              </a:rPr>
              <a:t>Hogeschool Marnix Academie</a:t>
            </a:r>
          </a:p>
          <a:p>
            <a:pPr algn="ctr"/>
            <a:r>
              <a:rPr lang="nl-NL" dirty="0">
                <a:hlinkClick r:id="rId10">
                  <a:extLst>
                    <a:ext uri="{A12FA001-AC4F-418D-AE19-62706E023703}">
                      <ahyp:hlinkClr xmlns:ahyp="http://schemas.microsoft.com/office/drawing/2018/hyperlinkcolor" val="tx"/>
                    </a:ext>
                  </a:extLst>
                </a:hlinkClick>
              </a:rPr>
              <a:t>https://www.marnixacademie.nl</a:t>
            </a:r>
            <a:r>
              <a:rPr lang="nl-NL" dirty="0"/>
              <a:t> </a:t>
            </a:r>
          </a:p>
        </p:txBody>
      </p:sp>
      <p:sp>
        <p:nvSpPr>
          <p:cNvPr id="14" name="Tekstvak 13">
            <a:extLst>
              <a:ext uri="{FF2B5EF4-FFF2-40B4-BE49-F238E27FC236}">
                <a16:creationId xmlns:a16="http://schemas.microsoft.com/office/drawing/2014/main" id="{04D05F12-C1D3-AFF2-B7AC-463EA2016FB6}"/>
              </a:ext>
            </a:extLst>
          </p:cNvPr>
          <p:cNvSpPr txBox="1"/>
          <p:nvPr/>
        </p:nvSpPr>
        <p:spPr>
          <a:xfrm>
            <a:off x="160638" y="5833195"/>
            <a:ext cx="4374292" cy="923330"/>
          </a:xfrm>
          <a:prstGeom prst="rect">
            <a:avLst/>
          </a:prstGeom>
          <a:noFill/>
        </p:spPr>
        <p:txBody>
          <a:bodyPr wrap="square">
            <a:spAutoFit/>
          </a:bodyPr>
          <a:lstStyle/>
          <a:p>
            <a:pPr algn="ctr"/>
            <a:r>
              <a:rPr lang="nl-NL" sz="1800" dirty="0">
                <a:latin typeface="Roboto Light" panose="02000000000000000000" pitchFamily="2" charset="0"/>
                <a:ea typeface="Roboto Light" panose="02000000000000000000" pitchFamily="2" charset="0"/>
              </a:rPr>
              <a:t>Stefan Schuur</a:t>
            </a:r>
          </a:p>
          <a:p>
            <a:pPr algn="ctr"/>
            <a:r>
              <a:rPr lang="nl-NL" dirty="0">
                <a:latin typeface="Roboto Light" panose="02000000000000000000" pitchFamily="2" charset="0"/>
                <a:ea typeface="Roboto Light" panose="02000000000000000000" pitchFamily="2" charset="0"/>
              </a:rPr>
              <a:t>Hogeschool IPABO Amsterdam/Alkmaar</a:t>
            </a:r>
          </a:p>
          <a:p>
            <a:pPr algn="ctr"/>
            <a:r>
              <a:rPr lang="nl-NL" dirty="0">
                <a:hlinkClick r:id="rId11">
                  <a:extLst>
                    <a:ext uri="{A12FA001-AC4F-418D-AE19-62706E023703}">
                      <ahyp:hlinkClr xmlns:ahyp="http://schemas.microsoft.com/office/drawing/2018/hyperlinkcolor" val="tx"/>
                    </a:ext>
                  </a:extLst>
                </a:hlinkClick>
              </a:rPr>
              <a:t>https://ipabo.nl</a:t>
            </a:r>
            <a:r>
              <a:rPr lang="nl-NL" dirty="0"/>
              <a:t> </a:t>
            </a:r>
          </a:p>
        </p:txBody>
      </p:sp>
      <p:pic>
        <p:nvPicPr>
          <p:cNvPr id="4" name="Audio 3">
            <a:extLst>
              <a:ext uri="{FF2B5EF4-FFF2-40B4-BE49-F238E27FC236}">
                <a16:creationId xmlns:a16="http://schemas.microsoft.com/office/drawing/2014/main" id="{CFDF03CA-1F91-3EE6-2B32-3421FA78501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7062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568">
        <p159:morph option="byObject"/>
      </p:transition>
    </mc:Choice>
    <mc:Fallback xmlns="">
      <p:transition spd="slow" advTm="11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821B7B6A-30B9-1889-2D0C-0F54CF1C93D7}"/>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F4A15FD4-07AC-D331-9F9B-252A6968D9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322" y="5718476"/>
            <a:ext cx="2719839" cy="923719"/>
          </a:xfrm>
          <a:prstGeom prst="rect">
            <a:avLst/>
          </a:prstGeom>
        </p:spPr>
      </p:pic>
      <p:sp>
        <p:nvSpPr>
          <p:cNvPr id="7" name="Tekstvak 6">
            <a:extLst>
              <a:ext uri="{FF2B5EF4-FFF2-40B4-BE49-F238E27FC236}">
                <a16:creationId xmlns:a16="http://schemas.microsoft.com/office/drawing/2014/main" id="{2B8C36C7-A709-582A-4372-1AE5FAA8FF77}"/>
              </a:ext>
            </a:extLst>
          </p:cNvPr>
          <p:cNvSpPr txBox="1"/>
          <p:nvPr/>
        </p:nvSpPr>
        <p:spPr>
          <a:xfrm>
            <a:off x="321440"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Waarom een kennisclip?</a:t>
            </a:r>
          </a:p>
        </p:txBody>
      </p:sp>
      <p:pic>
        <p:nvPicPr>
          <p:cNvPr id="18" name="Afbeelding 17" descr="Afbeelding met tekening, schets, clipart, illustratie&#10;&#10;Automatisch gegenereerde beschrijving">
            <a:extLst>
              <a:ext uri="{FF2B5EF4-FFF2-40B4-BE49-F238E27FC236}">
                <a16:creationId xmlns:a16="http://schemas.microsoft.com/office/drawing/2014/main" id="{80B99004-3E9D-4CD0-4AC8-0D8288E81E48}"/>
              </a:ext>
            </a:extLst>
          </p:cNvPr>
          <p:cNvPicPr>
            <a:picLocks noChangeAspect="1"/>
          </p:cNvPicPr>
          <p:nvPr/>
        </p:nvPicPr>
        <p:blipFill>
          <a:blip r:embed="rId8"/>
          <a:stretch>
            <a:fillRect/>
          </a:stretch>
        </p:blipFill>
        <p:spPr>
          <a:xfrm>
            <a:off x="2839994" y="3973570"/>
            <a:ext cx="2164389" cy="2164389"/>
          </a:xfrm>
          <a:prstGeom prst="rect">
            <a:avLst/>
          </a:prstGeom>
        </p:spPr>
      </p:pic>
      <p:pic>
        <p:nvPicPr>
          <p:cNvPr id="20" name="Afbeelding 19" descr="Afbeelding met tekening, clipart, schets, tekenfilm&#10;&#10;Automatisch gegenereerde beschrijving">
            <a:extLst>
              <a:ext uri="{FF2B5EF4-FFF2-40B4-BE49-F238E27FC236}">
                <a16:creationId xmlns:a16="http://schemas.microsoft.com/office/drawing/2014/main" id="{847BF068-16EF-276F-FCD0-5837C4344548}"/>
              </a:ext>
            </a:extLst>
          </p:cNvPr>
          <p:cNvPicPr>
            <a:picLocks noChangeAspect="1"/>
          </p:cNvPicPr>
          <p:nvPr/>
        </p:nvPicPr>
        <p:blipFill>
          <a:blip r:embed="rId9"/>
          <a:stretch>
            <a:fillRect/>
          </a:stretch>
        </p:blipFill>
        <p:spPr>
          <a:xfrm>
            <a:off x="189916" y="3905610"/>
            <a:ext cx="2164389" cy="2164389"/>
          </a:xfrm>
          <a:prstGeom prst="rect">
            <a:avLst/>
          </a:prstGeom>
        </p:spPr>
      </p:pic>
      <p:pic>
        <p:nvPicPr>
          <p:cNvPr id="22" name="Afbeelding 21" descr="Afbeelding met schets, tekening, illustratie, clipart&#10;&#10;Automatisch gegenereerde beschrijving">
            <a:extLst>
              <a:ext uri="{FF2B5EF4-FFF2-40B4-BE49-F238E27FC236}">
                <a16:creationId xmlns:a16="http://schemas.microsoft.com/office/drawing/2014/main" id="{34D31EBB-59CE-BBE7-1F88-CE8B63B7BE52}"/>
              </a:ext>
            </a:extLst>
          </p:cNvPr>
          <p:cNvPicPr>
            <a:picLocks noChangeAspect="1"/>
          </p:cNvPicPr>
          <p:nvPr/>
        </p:nvPicPr>
        <p:blipFill>
          <a:blip r:embed="rId10"/>
          <a:stretch>
            <a:fillRect/>
          </a:stretch>
        </p:blipFill>
        <p:spPr>
          <a:xfrm>
            <a:off x="2839994" y="1025610"/>
            <a:ext cx="2164389" cy="2164389"/>
          </a:xfrm>
          <a:prstGeom prst="rect">
            <a:avLst/>
          </a:prstGeom>
        </p:spPr>
      </p:pic>
      <p:pic>
        <p:nvPicPr>
          <p:cNvPr id="24" name="Afbeelding 23" descr="Afbeelding met tekening, clipart, tekenfilm, illustratie&#10;&#10;Automatisch gegenereerde beschrijving">
            <a:extLst>
              <a:ext uri="{FF2B5EF4-FFF2-40B4-BE49-F238E27FC236}">
                <a16:creationId xmlns:a16="http://schemas.microsoft.com/office/drawing/2014/main" id="{CC7590C5-82D3-5C16-A769-24E0D0E5F64C}"/>
              </a:ext>
            </a:extLst>
          </p:cNvPr>
          <p:cNvPicPr>
            <a:picLocks noChangeAspect="1"/>
          </p:cNvPicPr>
          <p:nvPr/>
        </p:nvPicPr>
        <p:blipFill>
          <a:blip r:embed="rId11"/>
          <a:stretch>
            <a:fillRect/>
          </a:stretch>
        </p:blipFill>
        <p:spPr>
          <a:xfrm>
            <a:off x="188968" y="1025610"/>
            <a:ext cx="2164389" cy="2164389"/>
          </a:xfrm>
          <a:prstGeom prst="rect">
            <a:avLst/>
          </a:prstGeom>
        </p:spPr>
      </p:pic>
      <p:sp>
        <p:nvSpPr>
          <p:cNvPr id="27" name="TextBox 12">
            <a:extLst>
              <a:ext uri="{FF2B5EF4-FFF2-40B4-BE49-F238E27FC236}">
                <a16:creationId xmlns:a16="http://schemas.microsoft.com/office/drawing/2014/main" id="{9C13766E-82EA-44D4-D6F6-1C34B8D5E217}"/>
              </a:ext>
            </a:extLst>
          </p:cNvPr>
          <p:cNvSpPr txBox="1"/>
          <p:nvPr/>
        </p:nvSpPr>
        <p:spPr>
          <a:xfrm>
            <a:off x="1091571" y="434058"/>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sp>
        <p:nvSpPr>
          <p:cNvPr id="28" name="TextBox 12">
            <a:extLst>
              <a:ext uri="{FF2B5EF4-FFF2-40B4-BE49-F238E27FC236}">
                <a16:creationId xmlns:a16="http://schemas.microsoft.com/office/drawing/2014/main" id="{D420FE24-C5EC-1A2A-5E18-B0EDCB3921EF}"/>
              </a:ext>
            </a:extLst>
          </p:cNvPr>
          <p:cNvSpPr txBox="1"/>
          <p:nvPr/>
        </p:nvSpPr>
        <p:spPr>
          <a:xfrm>
            <a:off x="3321763" y="481197"/>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sp>
        <p:nvSpPr>
          <p:cNvPr id="29" name="TextBox 12">
            <a:extLst>
              <a:ext uri="{FF2B5EF4-FFF2-40B4-BE49-F238E27FC236}">
                <a16:creationId xmlns:a16="http://schemas.microsoft.com/office/drawing/2014/main" id="{B134DF86-B25A-60C8-991E-5FD14B1345CF}"/>
              </a:ext>
            </a:extLst>
          </p:cNvPr>
          <p:cNvSpPr txBox="1"/>
          <p:nvPr/>
        </p:nvSpPr>
        <p:spPr>
          <a:xfrm>
            <a:off x="1766265" y="3973570"/>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sp>
        <p:nvSpPr>
          <p:cNvPr id="30" name="TextBox 12">
            <a:extLst>
              <a:ext uri="{FF2B5EF4-FFF2-40B4-BE49-F238E27FC236}">
                <a16:creationId xmlns:a16="http://schemas.microsoft.com/office/drawing/2014/main" id="{22FF5A47-AFFC-692C-69D0-BD3563635E5D}"/>
              </a:ext>
            </a:extLst>
          </p:cNvPr>
          <p:cNvSpPr txBox="1"/>
          <p:nvPr/>
        </p:nvSpPr>
        <p:spPr>
          <a:xfrm>
            <a:off x="4589556" y="3843893"/>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pic>
        <p:nvPicPr>
          <p:cNvPr id="4" name="Afbeelding 3" descr="Afbeelding met clipart, tekenfilm, illustratie, Graphics&#10;&#10;Automatisch gegenereerde beschrijving">
            <a:extLst>
              <a:ext uri="{FF2B5EF4-FFF2-40B4-BE49-F238E27FC236}">
                <a16:creationId xmlns:a16="http://schemas.microsoft.com/office/drawing/2014/main" id="{5A5DD4B2-18E4-7F32-D8A6-5B9E97167113}"/>
              </a:ext>
            </a:extLst>
          </p:cNvPr>
          <p:cNvPicPr>
            <a:picLocks noChangeAspect="1"/>
          </p:cNvPicPr>
          <p:nvPr/>
        </p:nvPicPr>
        <p:blipFill>
          <a:blip r:embed="rId12"/>
          <a:stretch>
            <a:fillRect/>
          </a:stretch>
        </p:blipFill>
        <p:spPr>
          <a:xfrm>
            <a:off x="6868546" y="617470"/>
            <a:ext cx="4963778" cy="4844374"/>
          </a:xfrm>
          <a:prstGeom prst="rect">
            <a:avLst/>
          </a:prstGeom>
        </p:spPr>
      </p:pic>
      <p:pic>
        <p:nvPicPr>
          <p:cNvPr id="19" name="Audio 18">
            <a:extLst>
              <a:ext uri="{FF2B5EF4-FFF2-40B4-BE49-F238E27FC236}">
                <a16:creationId xmlns:a16="http://schemas.microsoft.com/office/drawing/2014/main" id="{6A81F860-2F81-1EDB-5A6F-72DDF49152A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74260931"/>
      </p:ext>
    </p:extLst>
  </p:cSld>
  <p:clrMapOvr>
    <a:masterClrMapping/>
  </p:clrMapOvr>
  <mc:AlternateContent xmlns:mc="http://schemas.openxmlformats.org/markup-compatibility/2006" xmlns:p14="http://schemas.microsoft.com/office/powerpoint/2010/main">
    <mc:Choice Requires="p14">
      <p:transition spd="slow" p14:dur="2000" advTm="32920"/>
    </mc:Choice>
    <mc:Fallback xmlns="">
      <p:transition spd="slow" advTm="3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9"/>
                </p:tgtEl>
              </p:cMediaNode>
            </p:audio>
          </p:childTnLst>
        </p:cTn>
      </p:par>
    </p:tnLst>
    <p:bldLst>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30761560-5334-D7BD-CE41-518390E4E79E}"/>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BE1CD38-20A6-A319-3301-A2A5ACEA2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5322" y="5718476"/>
            <a:ext cx="2719839" cy="923719"/>
          </a:xfrm>
          <a:prstGeom prst="rect">
            <a:avLst/>
          </a:prstGeom>
        </p:spPr>
      </p:pic>
      <p:sp>
        <p:nvSpPr>
          <p:cNvPr id="7" name="Tekstvak 6">
            <a:extLst>
              <a:ext uri="{FF2B5EF4-FFF2-40B4-BE49-F238E27FC236}">
                <a16:creationId xmlns:a16="http://schemas.microsoft.com/office/drawing/2014/main" id="{2F1A6F62-C9E2-803B-267F-D40F5FE45DB3}"/>
              </a:ext>
            </a:extLst>
          </p:cNvPr>
          <p:cNvSpPr txBox="1"/>
          <p:nvPr/>
        </p:nvSpPr>
        <p:spPr>
          <a:xfrm>
            <a:off x="321440"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Waarom een kennisclip?</a:t>
            </a:r>
          </a:p>
        </p:txBody>
      </p:sp>
      <p:pic>
        <p:nvPicPr>
          <p:cNvPr id="18" name="Afbeelding 17" descr="Afbeelding met tekening, schets, clipart, illustratie&#10;&#10;Automatisch gegenereerde beschrijving">
            <a:extLst>
              <a:ext uri="{FF2B5EF4-FFF2-40B4-BE49-F238E27FC236}">
                <a16:creationId xmlns:a16="http://schemas.microsoft.com/office/drawing/2014/main" id="{31915C9D-B385-070D-B056-379E30016696}"/>
              </a:ext>
            </a:extLst>
          </p:cNvPr>
          <p:cNvPicPr>
            <a:picLocks noChangeAspect="1"/>
          </p:cNvPicPr>
          <p:nvPr/>
        </p:nvPicPr>
        <p:blipFill>
          <a:blip r:embed="rId7">
            <a:grayscl/>
            <a:alphaModFix amt="20000"/>
          </a:blip>
          <a:stretch>
            <a:fillRect/>
          </a:stretch>
        </p:blipFill>
        <p:spPr>
          <a:xfrm>
            <a:off x="2839994" y="3973570"/>
            <a:ext cx="2164389" cy="2164389"/>
          </a:xfrm>
          <a:prstGeom prst="rect">
            <a:avLst/>
          </a:prstGeom>
        </p:spPr>
      </p:pic>
      <p:pic>
        <p:nvPicPr>
          <p:cNvPr id="20" name="Afbeelding 19" descr="Afbeelding met tekening, clipart, schets, tekenfilm&#10;&#10;Automatisch gegenereerde beschrijving">
            <a:extLst>
              <a:ext uri="{FF2B5EF4-FFF2-40B4-BE49-F238E27FC236}">
                <a16:creationId xmlns:a16="http://schemas.microsoft.com/office/drawing/2014/main" id="{82162FEA-813F-37A6-8416-98F660AA784E}"/>
              </a:ext>
            </a:extLst>
          </p:cNvPr>
          <p:cNvPicPr>
            <a:picLocks noChangeAspect="1"/>
          </p:cNvPicPr>
          <p:nvPr/>
        </p:nvPicPr>
        <p:blipFill>
          <a:blip r:embed="rId8">
            <a:grayscl/>
            <a:alphaModFix amt="20000"/>
          </a:blip>
          <a:stretch>
            <a:fillRect/>
          </a:stretch>
        </p:blipFill>
        <p:spPr>
          <a:xfrm>
            <a:off x="189916" y="3905610"/>
            <a:ext cx="2164389" cy="2164389"/>
          </a:xfrm>
          <a:prstGeom prst="rect">
            <a:avLst/>
          </a:prstGeom>
        </p:spPr>
      </p:pic>
      <p:pic>
        <p:nvPicPr>
          <p:cNvPr id="22" name="Afbeelding 21" descr="Afbeelding met schets, tekening, illustratie, clipart&#10;&#10;Automatisch gegenereerde beschrijving">
            <a:extLst>
              <a:ext uri="{FF2B5EF4-FFF2-40B4-BE49-F238E27FC236}">
                <a16:creationId xmlns:a16="http://schemas.microsoft.com/office/drawing/2014/main" id="{D72FA46C-B55F-BBC2-886B-CD27A01347D5}"/>
              </a:ext>
            </a:extLst>
          </p:cNvPr>
          <p:cNvPicPr>
            <a:picLocks noChangeAspect="1"/>
          </p:cNvPicPr>
          <p:nvPr/>
        </p:nvPicPr>
        <p:blipFill>
          <a:blip r:embed="rId9">
            <a:grayscl/>
            <a:alphaModFix amt="20000"/>
          </a:blip>
          <a:stretch>
            <a:fillRect/>
          </a:stretch>
        </p:blipFill>
        <p:spPr>
          <a:xfrm>
            <a:off x="2839994" y="1025610"/>
            <a:ext cx="2164389" cy="2164389"/>
          </a:xfrm>
          <a:prstGeom prst="rect">
            <a:avLst/>
          </a:prstGeom>
        </p:spPr>
      </p:pic>
      <p:pic>
        <p:nvPicPr>
          <p:cNvPr id="24" name="Afbeelding 23" descr="Afbeelding met tekening, clipart, tekenfilm, illustratie&#10;&#10;Automatisch gegenereerde beschrijving">
            <a:extLst>
              <a:ext uri="{FF2B5EF4-FFF2-40B4-BE49-F238E27FC236}">
                <a16:creationId xmlns:a16="http://schemas.microsoft.com/office/drawing/2014/main" id="{9F2A99E1-12EC-7A03-CEA1-9A22B548ED27}"/>
              </a:ext>
            </a:extLst>
          </p:cNvPr>
          <p:cNvPicPr>
            <a:picLocks noChangeAspect="1"/>
          </p:cNvPicPr>
          <p:nvPr/>
        </p:nvPicPr>
        <p:blipFill>
          <a:blip r:embed="rId10">
            <a:grayscl/>
            <a:alphaModFix amt="20000"/>
          </a:blip>
          <a:stretch>
            <a:fillRect/>
          </a:stretch>
        </p:blipFill>
        <p:spPr>
          <a:xfrm>
            <a:off x="188968" y="1025610"/>
            <a:ext cx="2164389" cy="2164389"/>
          </a:xfrm>
          <a:prstGeom prst="rect">
            <a:avLst/>
          </a:prstGeom>
        </p:spPr>
      </p:pic>
      <p:pic>
        <p:nvPicPr>
          <p:cNvPr id="9" name="Afbeelding 8" descr="Afbeelding met clipart, illustratie, tekening, schets&#10;&#10;Automatisch gegenereerde beschrijving">
            <a:extLst>
              <a:ext uri="{FF2B5EF4-FFF2-40B4-BE49-F238E27FC236}">
                <a16:creationId xmlns:a16="http://schemas.microsoft.com/office/drawing/2014/main" id="{8830EC5E-10EA-83BD-1694-1A917C4960C0}"/>
              </a:ext>
            </a:extLst>
          </p:cNvPr>
          <p:cNvPicPr>
            <a:picLocks/>
          </p:cNvPicPr>
          <p:nvPr/>
        </p:nvPicPr>
        <p:blipFill>
          <a:blip r:embed="rId11"/>
          <a:stretch>
            <a:fillRect/>
          </a:stretch>
        </p:blipFill>
        <p:spPr>
          <a:xfrm flipH="1">
            <a:off x="6540592" y="1024200"/>
            <a:ext cx="4881600" cy="4809600"/>
          </a:xfrm>
          <a:prstGeom prst="rect">
            <a:avLst/>
          </a:prstGeom>
        </p:spPr>
      </p:pic>
      <p:pic>
        <p:nvPicPr>
          <p:cNvPr id="10" name="Audio 9">
            <a:extLst>
              <a:ext uri="{FF2B5EF4-FFF2-40B4-BE49-F238E27FC236}">
                <a16:creationId xmlns:a16="http://schemas.microsoft.com/office/drawing/2014/main" id="{03714247-9F86-356E-F09D-2F5D434177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9262368"/>
      </p:ext>
    </p:extLst>
  </p:cSld>
  <p:clrMapOvr>
    <a:masterClrMapping/>
  </p:clrMapOvr>
  <mc:AlternateContent xmlns:mc="http://schemas.openxmlformats.org/markup-compatibility/2006" xmlns:p14="http://schemas.microsoft.com/office/powerpoint/2010/main">
    <mc:Choice Requires="p14">
      <p:transition spd="slow" p14:dur="2000" advTm="33594"/>
    </mc:Choice>
    <mc:Fallback xmlns="">
      <p:transition spd="slow" advTm="3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9FA17AFA-B4E9-4F93-2E4C-DDA13BF79D1E}"/>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7F4CF74-1408-9248-3EF9-DC353FE45B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5322" y="5718476"/>
            <a:ext cx="2719839" cy="923719"/>
          </a:xfrm>
          <a:prstGeom prst="rect">
            <a:avLst/>
          </a:prstGeom>
        </p:spPr>
      </p:pic>
      <p:sp>
        <p:nvSpPr>
          <p:cNvPr id="7" name="Tekstvak 6">
            <a:extLst>
              <a:ext uri="{FF2B5EF4-FFF2-40B4-BE49-F238E27FC236}">
                <a16:creationId xmlns:a16="http://schemas.microsoft.com/office/drawing/2014/main" id="{8CE07FE8-03C1-F667-015C-CEB2196A6689}"/>
              </a:ext>
            </a:extLst>
          </p:cNvPr>
          <p:cNvSpPr txBox="1"/>
          <p:nvPr/>
        </p:nvSpPr>
        <p:spPr>
          <a:xfrm>
            <a:off x="321440"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Waarom een kennisclip?</a:t>
            </a:r>
          </a:p>
        </p:txBody>
      </p:sp>
      <p:pic>
        <p:nvPicPr>
          <p:cNvPr id="18" name="Afbeelding 17" descr="Afbeelding met tekening, schets, clipart, illustratie&#10;&#10;Automatisch gegenereerde beschrijving">
            <a:extLst>
              <a:ext uri="{FF2B5EF4-FFF2-40B4-BE49-F238E27FC236}">
                <a16:creationId xmlns:a16="http://schemas.microsoft.com/office/drawing/2014/main" id="{31F15841-A40E-7D8A-BA34-1CE655489169}"/>
              </a:ext>
            </a:extLst>
          </p:cNvPr>
          <p:cNvPicPr>
            <a:picLocks noChangeAspect="1"/>
          </p:cNvPicPr>
          <p:nvPr/>
        </p:nvPicPr>
        <p:blipFill>
          <a:blip r:embed="rId7"/>
          <a:stretch>
            <a:fillRect/>
          </a:stretch>
        </p:blipFill>
        <p:spPr>
          <a:xfrm>
            <a:off x="2839994" y="3973570"/>
            <a:ext cx="2164389" cy="2164389"/>
          </a:xfrm>
          <a:prstGeom prst="rect">
            <a:avLst/>
          </a:prstGeom>
        </p:spPr>
      </p:pic>
      <p:pic>
        <p:nvPicPr>
          <p:cNvPr id="20" name="Afbeelding 19" descr="Afbeelding met tekening, clipart, schets, tekenfilm&#10;&#10;Automatisch gegenereerde beschrijving">
            <a:extLst>
              <a:ext uri="{FF2B5EF4-FFF2-40B4-BE49-F238E27FC236}">
                <a16:creationId xmlns:a16="http://schemas.microsoft.com/office/drawing/2014/main" id="{97499CC1-53AB-890E-7015-1500156E7266}"/>
              </a:ext>
            </a:extLst>
          </p:cNvPr>
          <p:cNvPicPr>
            <a:picLocks noChangeAspect="1"/>
          </p:cNvPicPr>
          <p:nvPr/>
        </p:nvPicPr>
        <p:blipFill>
          <a:blip r:embed="rId8"/>
          <a:stretch>
            <a:fillRect/>
          </a:stretch>
        </p:blipFill>
        <p:spPr>
          <a:xfrm>
            <a:off x="189916" y="3905610"/>
            <a:ext cx="2164389" cy="2164389"/>
          </a:xfrm>
          <a:prstGeom prst="rect">
            <a:avLst/>
          </a:prstGeom>
        </p:spPr>
      </p:pic>
      <p:pic>
        <p:nvPicPr>
          <p:cNvPr id="22" name="Afbeelding 21" descr="Afbeelding met schets, tekening, illustratie, clipart&#10;&#10;Automatisch gegenereerde beschrijving">
            <a:extLst>
              <a:ext uri="{FF2B5EF4-FFF2-40B4-BE49-F238E27FC236}">
                <a16:creationId xmlns:a16="http://schemas.microsoft.com/office/drawing/2014/main" id="{1F293F21-6484-576E-0514-77C8579298D6}"/>
              </a:ext>
            </a:extLst>
          </p:cNvPr>
          <p:cNvPicPr>
            <a:picLocks noChangeAspect="1"/>
          </p:cNvPicPr>
          <p:nvPr/>
        </p:nvPicPr>
        <p:blipFill>
          <a:blip r:embed="rId9"/>
          <a:stretch>
            <a:fillRect/>
          </a:stretch>
        </p:blipFill>
        <p:spPr>
          <a:xfrm>
            <a:off x="2839994" y="1025610"/>
            <a:ext cx="2164389" cy="2164389"/>
          </a:xfrm>
          <a:prstGeom prst="rect">
            <a:avLst/>
          </a:prstGeom>
        </p:spPr>
      </p:pic>
      <p:pic>
        <p:nvPicPr>
          <p:cNvPr id="24" name="Afbeelding 23" descr="Afbeelding met tekening, clipart, tekenfilm, illustratie&#10;&#10;Automatisch gegenereerde beschrijving">
            <a:extLst>
              <a:ext uri="{FF2B5EF4-FFF2-40B4-BE49-F238E27FC236}">
                <a16:creationId xmlns:a16="http://schemas.microsoft.com/office/drawing/2014/main" id="{11502634-8D5B-91A0-CC22-D246EC10CCFB}"/>
              </a:ext>
            </a:extLst>
          </p:cNvPr>
          <p:cNvPicPr>
            <a:picLocks noChangeAspect="1"/>
          </p:cNvPicPr>
          <p:nvPr/>
        </p:nvPicPr>
        <p:blipFill>
          <a:blip r:embed="rId10"/>
          <a:stretch>
            <a:fillRect/>
          </a:stretch>
        </p:blipFill>
        <p:spPr>
          <a:xfrm>
            <a:off x="188968" y="1025610"/>
            <a:ext cx="2164389" cy="2164389"/>
          </a:xfrm>
          <a:prstGeom prst="rect">
            <a:avLst/>
          </a:prstGeom>
        </p:spPr>
      </p:pic>
      <p:sp>
        <p:nvSpPr>
          <p:cNvPr id="27" name="TextBox 12">
            <a:extLst>
              <a:ext uri="{FF2B5EF4-FFF2-40B4-BE49-F238E27FC236}">
                <a16:creationId xmlns:a16="http://schemas.microsoft.com/office/drawing/2014/main" id="{A7F3490F-5699-79D7-47C7-99CB6B174376}"/>
              </a:ext>
            </a:extLst>
          </p:cNvPr>
          <p:cNvSpPr txBox="1"/>
          <p:nvPr/>
        </p:nvSpPr>
        <p:spPr>
          <a:xfrm>
            <a:off x="1091571" y="434058"/>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sp>
        <p:nvSpPr>
          <p:cNvPr id="28" name="TextBox 12">
            <a:extLst>
              <a:ext uri="{FF2B5EF4-FFF2-40B4-BE49-F238E27FC236}">
                <a16:creationId xmlns:a16="http://schemas.microsoft.com/office/drawing/2014/main" id="{53BE30E5-432A-CCC0-EA9E-FD44AB293180}"/>
              </a:ext>
            </a:extLst>
          </p:cNvPr>
          <p:cNvSpPr txBox="1"/>
          <p:nvPr/>
        </p:nvSpPr>
        <p:spPr>
          <a:xfrm>
            <a:off x="3321763" y="481197"/>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sp>
        <p:nvSpPr>
          <p:cNvPr id="29" name="TextBox 12">
            <a:extLst>
              <a:ext uri="{FF2B5EF4-FFF2-40B4-BE49-F238E27FC236}">
                <a16:creationId xmlns:a16="http://schemas.microsoft.com/office/drawing/2014/main" id="{29E301FE-9F9C-D0D7-C64A-D7AC537C1CF8}"/>
              </a:ext>
            </a:extLst>
          </p:cNvPr>
          <p:cNvSpPr txBox="1"/>
          <p:nvPr/>
        </p:nvSpPr>
        <p:spPr>
          <a:xfrm>
            <a:off x="1766265" y="3973570"/>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sp>
        <p:nvSpPr>
          <p:cNvPr id="30" name="TextBox 12">
            <a:extLst>
              <a:ext uri="{FF2B5EF4-FFF2-40B4-BE49-F238E27FC236}">
                <a16:creationId xmlns:a16="http://schemas.microsoft.com/office/drawing/2014/main" id="{CA685022-5C39-418E-979E-E48156842C5E}"/>
              </a:ext>
            </a:extLst>
          </p:cNvPr>
          <p:cNvSpPr txBox="1"/>
          <p:nvPr/>
        </p:nvSpPr>
        <p:spPr>
          <a:xfrm>
            <a:off x="4589556" y="3843893"/>
            <a:ext cx="378386" cy="707886"/>
          </a:xfrm>
          <a:prstGeom prst="rect">
            <a:avLst/>
          </a:prstGeom>
          <a:noFill/>
        </p:spPr>
        <p:txBody>
          <a:bodyPr wrap="square" rtlCol="0">
            <a:spAutoFit/>
          </a:bodyPr>
          <a:lstStyle/>
          <a:p>
            <a:pPr algn="ctr"/>
            <a:r>
              <a:rPr lang="en-US" sz="4000" b="1" dirty="0">
                <a:solidFill>
                  <a:srgbClr val="F37021"/>
                </a:solidFill>
                <a:latin typeface="Roboto" panose="02000000000000000000" pitchFamily="2" charset="0"/>
                <a:ea typeface="Roboto" panose="02000000000000000000" pitchFamily="2" charset="0"/>
              </a:rPr>
              <a:t>!</a:t>
            </a:r>
          </a:p>
        </p:txBody>
      </p:sp>
      <p:pic>
        <p:nvPicPr>
          <p:cNvPr id="4" name="Afbeelding 3" descr="Afbeelding met tekenfilm, clipart&#10;&#10;Automatisch gegenereerde beschrijving">
            <a:extLst>
              <a:ext uri="{FF2B5EF4-FFF2-40B4-BE49-F238E27FC236}">
                <a16:creationId xmlns:a16="http://schemas.microsoft.com/office/drawing/2014/main" id="{452482AA-CF64-02A5-D4A5-5E6E71B1FB3D}"/>
              </a:ext>
            </a:extLst>
          </p:cNvPr>
          <p:cNvPicPr>
            <a:picLocks noChangeAspect="1"/>
          </p:cNvPicPr>
          <p:nvPr/>
        </p:nvPicPr>
        <p:blipFill>
          <a:blip r:embed="rId11"/>
          <a:stretch>
            <a:fillRect/>
          </a:stretch>
        </p:blipFill>
        <p:spPr>
          <a:xfrm>
            <a:off x="8355547" y="2060333"/>
            <a:ext cx="2980148" cy="2588023"/>
          </a:xfrm>
          <a:prstGeom prst="rect">
            <a:avLst/>
          </a:prstGeom>
        </p:spPr>
      </p:pic>
      <p:pic>
        <p:nvPicPr>
          <p:cNvPr id="9" name="Audio 9">
            <a:extLst>
              <a:ext uri="{FF2B5EF4-FFF2-40B4-BE49-F238E27FC236}">
                <a16:creationId xmlns:a16="http://schemas.microsoft.com/office/drawing/2014/main" id="{6FCFF8E2-09DB-88E8-1887-159DB80C353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189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9"/>
                </p:tgtEl>
              </p:cMediaNode>
            </p:audio>
          </p:childTnLst>
        </p:cTn>
      </p:par>
    </p:tnLst>
    <p:bldLst>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7B299E17-6BAD-EE26-B9F3-F2C421BFC248}"/>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54B87D5-2216-F005-837B-651CFAE049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322" y="5718476"/>
            <a:ext cx="2719839" cy="923719"/>
          </a:xfrm>
          <a:prstGeom prst="rect">
            <a:avLst/>
          </a:prstGeom>
        </p:spPr>
      </p:pic>
      <p:sp>
        <p:nvSpPr>
          <p:cNvPr id="7" name="Tekstvak 6">
            <a:extLst>
              <a:ext uri="{FF2B5EF4-FFF2-40B4-BE49-F238E27FC236}">
                <a16:creationId xmlns:a16="http://schemas.microsoft.com/office/drawing/2014/main" id="{4B2988F5-13D7-CCD2-E91A-B3AE476E8D63}"/>
              </a:ext>
            </a:extLst>
          </p:cNvPr>
          <p:cNvSpPr txBox="1"/>
          <p:nvPr/>
        </p:nvSpPr>
        <p:spPr>
          <a:xfrm>
            <a:off x="321440"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Voordelen van een kennisclip?</a:t>
            </a:r>
          </a:p>
        </p:txBody>
      </p:sp>
      <p:pic>
        <p:nvPicPr>
          <p:cNvPr id="4" name="Afbeelding 3" descr="Afbeelding met tekening, schets, clipart, kunst&#10;&#10;Automatisch gegenereerde beschrijving">
            <a:extLst>
              <a:ext uri="{FF2B5EF4-FFF2-40B4-BE49-F238E27FC236}">
                <a16:creationId xmlns:a16="http://schemas.microsoft.com/office/drawing/2014/main" id="{42F1D72B-39E2-3CB7-6D6D-322A39EBA914}"/>
              </a:ext>
            </a:extLst>
          </p:cNvPr>
          <p:cNvPicPr>
            <a:picLocks noChangeAspect="1"/>
          </p:cNvPicPr>
          <p:nvPr/>
        </p:nvPicPr>
        <p:blipFill>
          <a:blip r:embed="rId8"/>
          <a:stretch>
            <a:fillRect/>
          </a:stretch>
        </p:blipFill>
        <p:spPr>
          <a:xfrm>
            <a:off x="0" y="1877787"/>
            <a:ext cx="2880000" cy="2880000"/>
          </a:xfrm>
          <a:prstGeom prst="rect">
            <a:avLst/>
          </a:prstGeom>
        </p:spPr>
      </p:pic>
      <p:pic>
        <p:nvPicPr>
          <p:cNvPr id="8" name="Afbeelding 7" descr="Afbeelding met Graphics, clipart, tekenfilm, illustratie&#10;&#10;Automatisch gegenereerde beschrijving">
            <a:extLst>
              <a:ext uri="{FF2B5EF4-FFF2-40B4-BE49-F238E27FC236}">
                <a16:creationId xmlns:a16="http://schemas.microsoft.com/office/drawing/2014/main" id="{5DFB1C11-C520-9A01-51AB-8AE95B84DE0C}"/>
              </a:ext>
            </a:extLst>
          </p:cNvPr>
          <p:cNvPicPr>
            <a:picLocks noChangeAspect="1"/>
          </p:cNvPicPr>
          <p:nvPr/>
        </p:nvPicPr>
        <p:blipFill>
          <a:blip r:embed="rId9"/>
          <a:stretch>
            <a:fillRect/>
          </a:stretch>
        </p:blipFill>
        <p:spPr>
          <a:xfrm>
            <a:off x="6432000" y="1877787"/>
            <a:ext cx="2880000" cy="2880000"/>
          </a:xfrm>
          <a:prstGeom prst="rect">
            <a:avLst/>
          </a:prstGeom>
        </p:spPr>
      </p:pic>
      <p:pic>
        <p:nvPicPr>
          <p:cNvPr id="10" name="Afbeelding 9" descr="Afbeelding met clipart, illustratie, Graphics, tekening&#10;&#10;Automatisch gegenereerde beschrijving">
            <a:extLst>
              <a:ext uri="{FF2B5EF4-FFF2-40B4-BE49-F238E27FC236}">
                <a16:creationId xmlns:a16="http://schemas.microsoft.com/office/drawing/2014/main" id="{06FD3542-FB16-2867-7ED4-C3CA5D523C7B}"/>
              </a:ext>
            </a:extLst>
          </p:cNvPr>
          <p:cNvPicPr>
            <a:picLocks noChangeAspect="1"/>
          </p:cNvPicPr>
          <p:nvPr/>
        </p:nvPicPr>
        <p:blipFill>
          <a:blip r:embed="rId10"/>
          <a:stretch>
            <a:fillRect/>
          </a:stretch>
        </p:blipFill>
        <p:spPr>
          <a:xfrm>
            <a:off x="3216000" y="1877787"/>
            <a:ext cx="2880000" cy="2880000"/>
          </a:xfrm>
          <a:prstGeom prst="rect">
            <a:avLst/>
          </a:prstGeom>
        </p:spPr>
      </p:pic>
      <p:pic>
        <p:nvPicPr>
          <p:cNvPr id="12" name="Afbeelding 11" descr="Afbeelding met clipart, Graphics, illustratie, grafische vormgeving&#10;&#10;Automatisch gegenereerde beschrijving">
            <a:extLst>
              <a:ext uri="{FF2B5EF4-FFF2-40B4-BE49-F238E27FC236}">
                <a16:creationId xmlns:a16="http://schemas.microsoft.com/office/drawing/2014/main" id="{B646CED4-909D-197C-2FD9-5FCC73840C41}"/>
              </a:ext>
            </a:extLst>
          </p:cNvPr>
          <p:cNvPicPr>
            <a:picLocks noChangeAspect="1"/>
          </p:cNvPicPr>
          <p:nvPr/>
        </p:nvPicPr>
        <p:blipFill>
          <a:blip r:embed="rId11"/>
          <a:stretch>
            <a:fillRect/>
          </a:stretch>
        </p:blipFill>
        <p:spPr>
          <a:xfrm>
            <a:off x="9312000" y="1877787"/>
            <a:ext cx="2880000" cy="2880000"/>
          </a:xfrm>
          <a:prstGeom prst="rect">
            <a:avLst/>
          </a:prstGeom>
        </p:spPr>
      </p:pic>
      <p:sp>
        <p:nvSpPr>
          <p:cNvPr id="13" name="TextBox 12">
            <a:extLst>
              <a:ext uri="{FF2B5EF4-FFF2-40B4-BE49-F238E27FC236}">
                <a16:creationId xmlns:a16="http://schemas.microsoft.com/office/drawing/2014/main" id="{8C57CD8E-4DB2-6B95-A81E-3D38704139FA}"/>
              </a:ext>
            </a:extLst>
          </p:cNvPr>
          <p:cNvSpPr txBox="1"/>
          <p:nvPr/>
        </p:nvSpPr>
        <p:spPr>
          <a:xfrm>
            <a:off x="700855" y="4860820"/>
            <a:ext cx="1478290" cy="461665"/>
          </a:xfrm>
          <a:prstGeom prst="rect">
            <a:avLst/>
          </a:prstGeom>
          <a:noFill/>
        </p:spPr>
        <p:txBody>
          <a:bodyPr wrap="square" rtlCol="0">
            <a:spAutoFit/>
          </a:bodyPr>
          <a:lstStyle/>
          <a:p>
            <a:pPr algn="ctr"/>
            <a:r>
              <a:rPr lang="en-US" sz="2400" b="1" dirty="0">
                <a:latin typeface="Roboto" panose="02000000000000000000" pitchFamily="2" charset="0"/>
                <a:ea typeface="Roboto" panose="02000000000000000000" pitchFamily="2" charset="0"/>
              </a:rPr>
              <a:t>Tempo</a:t>
            </a:r>
          </a:p>
        </p:txBody>
      </p:sp>
      <p:sp>
        <p:nvSpPr>
          <p:cNvPr id="14" name="TextBox 12">
            <a:extLst>
              <a:ext uri="{FF2B5EF4-FFF2-40B4-BE49-F238E27FC236}">
                <a16:creationId xmlns:a16="http://schemas.microsoft.com/office/drawing/2014/main" id="{860B56F8-AA3C-61DD-6A15-90C5BBC214EF}"/>
              </a:ext>
            </a:extLst>
          </p:cNvPr>
          <p:cNvSpPr txBox="1"/>
          <p:nvPr/>
        </p:nvSpPr>
        <p:spPr>
          <a:xfrm>
            <a:off x="3916855" y="4860820"/>
            <a:ext cx="1478290" cy="461665"/>
          </a:xfrm>
          <a:prstGeom prst="rect">
            <a:avLst/>
          </a:prstGeom>
          <a:noFill/>
        </p:spPr>
        <p:txBody>
          <a:bodyPr wrap="square" rtlCol="0">
            <a:spAutoFit/>
          </a:bodyPr>
          <a:lstStyle/>
          <a:p>
            <a:pPr algn="ctr"/>
            <a:r>
              <a:rPr lang="en-US" sz="2400" b="1" dirty="0" err="1">
                <a:latin typeface="Roboto" panose="02000000000000000000" pitchFamily="2" charset="0"/>
                <a:ea typeface="Roboto" panose="02000000000000000000" pitchFamily="2" charset="0"/>
              </a:rPr>
              <a:t>Herhalen</a:t>
            </a:r>
            <a:endParaRPr lang="en-US" sz="2400" b="1" dirty="0">
              <a:latin typeface="Roboto" panose="02000000000000000000" pitchFamily="2" charset="0"/>
              <a:ea typeface="Roboto" panose="02000000000000000000" pitchFamily="2" charset="0"/>
            </a:endParaRPr>
          </a:p>
        </p:txBody>
      </p:sp>
      <p:sp>
        <p:nvSpPr>
          <p:cNvPr id="15" name="TextBox 12">
            <a:extLst>
              <a:ext uri="{FF2B5EF4-FFF2-40B4-BE49-F238E27FC236}">
                <a16:creationId xmlns:a16="http://schemas.microsoft.com/office/drawing/2014/main" id="{A1A1A90F-FB92-F3AD-CBE4-338F591B53F3}"/>
              </a:ext>
            </a:extLst>
          </p:cNvPr>
          <p:cNvSpPr txBox="1"/>
          <p:nvPr/>
        </p:nvSpPr>
        <p:spPr>
          <a:xfrm>
            <a:off x="6736185" y="4865432"/>
            <a:ext cx="2285360" cy="830997"/>
          </a:xfrm>
          <a:prstGeom prst="rect">
            <a:avLst/>
          </a:prstGeom>
          <a:noFill/>
        </p:spPr>
        <p:txBody>
          <a:bodyPr wrap="square" rtlCol="0">
            <a:spAutoFit/>
          </a:bodyPr>
          <a:lstStyle/>
          <a:p>
            <a:pPr algn="ctr"/>
            <a:r>
              <a:rPr lang="en-US" sz="2400" b="1" dirty="0" err="1">
                <a:latin typeface="Roboto" panose="02000000000000000000" pitchFamily="2" charset="0"/>
                <a:ea typeface="Roboto" panose="02000000000000000000" pitchFamily="2" charset="0"/>
              </a:rPr>
              <a:t>Lastige</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concepten</a:t>
            </a:r>
            <a:endParaRPr lang="en-US" sz="2400" b="1" dirty="0">
              <a:latin typeface="Roboto" panose="02000000000000000000" pitchFamily="2" charset="0"/>
              <a:ea typeface="Roboto" panose="02000000000000000000" pitchFamily="2" charset="0"/>
            </a:endParaRPr>
          </a:p>
        </p:txBody>
      </p:sp>
      <p:sp>
        <p:nvSpPr>
          <p:cNvPr id="16" name="TextBox 12">
            <a:extLst>
              <a:ext uri="{FF2B5EF4-FFF2-40B4-BE49-F238E27FC236}">
                <a16:creationId xmlns:a16="http://schemas.microsoft.com/office/drawing/2014/main" id="{BFD6A25C-D453-E66B-5861-1E0902092587}"/>
              </a:ext>
            </a:extLst>
          </p:cNvPr>
          <p:cNvSpPr txBox="1"/>
          <p:nvPr/>
        </p:nvSpPr>
        <p:spPr>
          <a:xfrm>
            <a:off x="9609320" y="4860820"/>
            <a:ext cx="2285360" cy="461665"/>
          </a:xfrm>
          <a:prstGeom prst="rect">
            <a:avLst/>
          </a:prstGeom>
          <a:noFill/>
        </p:spPr>
        <p:txBody>
          <a:bodyPr wrap="square" rtlCol="0">
            <a:spAutoFit/>
          </a:bodyPr>
          <a:lstStyle/>
          <a:p>
            <a:pPr algn="ctr"/>
            <a:r>
              <a:rPr lang="en-US" sz="2400" b="1" dirty="0" err="1">
                <a:latin typeface="Roboto" panose="02000000000000000000" pitchFamily="2" charset="0"/>
                <a:ea typeface="Roboto" panose="02000000000000000000" pitchFamily="2" charset="0"/>
              </a:rPr>
              <a:t>Visuele</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uitleg</a:t>
            </a:r>
            <a:endParaRPr lang="en-US" sz="2400" b="1" dirty="0">
              <a:latin typeface="Roboto" panose="02000000000000000000" pitchFamily="2" charset="0"/>
              <a:ea typeface="Roboto" panose="02000000000000000000" pitchFamily="2" charset="0"/>
            </a:endParaRPr>
          </a:p>
        </p:txBody>
      </p:sp>
      <p:pic>
        <p:nvPicPr>
          <p:cNvPr id="6" name="Audio 5">
            <a:extLst>
              <a:ext uri="{FF2B5EF4-FFF2-40B4-BE49-F238E27FC236}">
                <a16:creationId xmlns:a16="http://schemas.microsoft.com/office/drawing/2014/main" id="{73E4BCCF-39DE-EFD6-0B26-BA07826C4B5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6749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600">
        <p159:morph option="byObject"/>
      </p:transition>
    </mc:Choice>
    <mc:Fallback xmlns="">
      <p:transition spd="slow" advTm="14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CFCD6899-9889-4AC0-BD38-838D681FE602}"/>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7850C0F2-BBE0-0B87-6314-3BC5D26E7253}"/>
              </a:ext>
            </a:extLst>
          </p:cNvPr>
          <p:cNvSpPr txBox="1"/>
          <p:nvPr/>
        </p:nvSpPr>
        <p:spPr>
          <a:xfrm>
            <a:off x="321439"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Wat is het doel van je kennisclip?</a:t>
            </a:r>
          </a:p>
        </p:txBody>
      </p:sp>
      <p:pic>
        <p:nvPicPr>
          <p:cNvPr id="4" name="Afbeelding 3" descr="Afbeelding met clipart, illustratie, Graphics, tekening&#10;&#10;Automatisch gegenereerde beschrijving">
            <a:extLst>
              <a:ext uri="{FF2B5EF4-FFF2-40B4-BE49-F238E27FC236}">
                <a16:creationId xmlns:a16="http://schemas.microsoft.com/office/drawing/2014/main" id="{3D434EA3-DBE4-6C9A-6B61-5549A27B1549}"/>
              </a:ext>
            </a:extLst>
          </p:cNvPr>
          <p:cNvPicPr>
            <a:picLocks noChangeAspect="1"/>
          </p:cNvPicPr>
          <p:nvPr/>
        </p:nvPicPr>
        <p:blipFill>
          <a:blip r:embed="rId6"/>
          <a:stretch>
            <a:fillRect/>
          </a:stretch>
        </p:blipFill>
        <p:spPr>
          <a:xfrm>
            <a:off x="725844" y="1627653"/>
            <a:ext cx="3539791" cy="3539791"/>
          </a:xfrm>
          <a:prstGeom prst="rect">
            <a:avLst/>
          </a:prstGeom>
        </p:spPr>
      </p:pic>
      <p:pic>
        <p:nvPicPr>
          <p:cNvPr id="8" name="Afbeelding 7" descr="Afbeelding met clipart, illustratie, Graphics, tekening&#10;&#10;Automatisch gegenereerde beschrijving">
            <a:extLst>
              <a:ext uri="{FF2B5EF4-FFF2-40B4-BE49-F238E27FC236}">
                <a16:creationId xmlns:a16="http://schemas.microsoft.com/office/drawing/2014/main" id="{B6BAF1E4-5339-AEB1-7538-562E101D159B}"/>
              </a:ext>
            </a:extLst>
          </p:cNvPr>
          <p:cNvPicPr>
            <a:picLocks noChangeAspect="1"/>
          </p:cNvPicPr>
          <p:nvPr/>
        </p:nvPicPr>
        <p:blipFill>
          <a:blip r:embed="rId7"/>
          <a:stretch>
            <a:fillRect/>
          </a:stretch>
        </p:blipFill>
        <p:spPr>
          <a:xfrm>
            <a:off x="4265635" y="1627653"/>
            <a:ext cx="3539792" cy="3539792"/>
          </a:xfrm>
          <a:prstGeom prst="rect">
            <a:avLst/>
          </a:prstGeom>
        </p:spPr>
      </p:pic>
      <p:pic>
        <p:nvPicPr>
          <p:cNvPr id="3" name="Graphic 2">
            <a:extLst>
              <a:ext uri="{FF2B5EF4-FFF2-40B4-BE49-F238E27FC236}">
                <a16:creationId xmlns:a16="http://schemas.microsoft.com/office/drawing/2014/main" id="{8978B120-2EC2-0E96-9451-2A08D33272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5322" y="5718476"/>
            <a:ext cx="2719839" cy="923719"/>
          </a:xfrm>
          <a:prstGeom prst="rect">
            <a:avLst/>
          </a:prstGeom>
        </p:spPr>
      </p:pic>
      <p:pic>
        <p:nvPicPr>
          <p:cNvPr id="9" name="Afbeelding 8" descr="Afbeelding met tekenfilm, clipart, illustratie, ontwerp&#10;&#10;Automatisch gegenereerde beschrijving">
            <a:extLst>
              <a:ext uri="{FF2B5EF4-FFF2-40B4-BE49-F238E27FC236}">
                <a16:creationId xmlns:a16="http://schemas.microsoft.com/office/drawing/2014/main" id="{FCB32027-412D-311A-C47F-44F236AFDBCA}"/>
              </a:ext>
            </a:extLst>
          </p:cNvPr>
          <p:cNvPicPr>
            <a:picLocks noChangeAspect="1"/>
          </p:cNvPicPr>
          <p:nvPr/>
        </p:nvPicPr>
        <p:blipFill>
          <a:blip r:embed="rId10"/>
          <a:stretch>
            <a:fillRect/>
          </a:stretch>
        </p:blipFill>
        <p:spPr>
          <a:xfrm>
            <a:off x="7805426" y="1627653"/>
            <a:ext cx="3539791" cy="3539791"/>
          </a:xfrm>
          <a:prstGeom prst="rect">
            <a:avLst/>
          </a:prstGeom>
        </p:spPr>
      </p:pic>
      <p:sp>
        <p:nvSpPr>
          <p:cNvPr id="5" name="TextBox 12">
            <a:extLst>
              <a:ext uri="{FF2B5EF4-FFF2-40B4-BE49-F238E27FC236}">
                <a16:creationId xmlns:a16="http://schemas.microsoft.com/office/drawing/2014/main" id="{3EE04FF0-05E5-C70E-7139-3DD297770A74}"/>
              </a:ext>
            </a:extLst>
          </p:cNvPr>
          <p:cNvSpPr txBox="1"/>
          <p:nvPr/>
        </p:nvSpPr>
        <p:spPr>
          <a:xfrm>
            <a:off x="1716191" y="5110727"/>
            <a:ext cx="1559096" cy="369332"/>
          </a:xfrm>
          <a:prstGeom prst="rect">
            <a:avLst/>
          </a:prstGeom>
          <a:noFill/>
        </p:spPr>
        <p:txBody>
          <a:bodyPr wrap="square" rtlCol="0">
            <a:spAutoFit/>
          </a:bodyPr>
          <a:lstStyle/>
          <a:p>
            <a:pPr algn="ctr"/>
            <a:r>
              <a:rPr lang="en-US" dirty="0" err="1">
                <a:latin typeface="Roboto" panose="02000000000000000000" pitchFamily="2" charset="0"/>
                <a:ea typeface="Roboto" panose="02000000000000000000" pitchFamily="2" charset="0"/>
              </a:rPr>
              <a:t>Begrijpen</a:t>
            </a:r>
            <a:endParaRPr lang="en-US" sz="2400" dirty="0">
              <a:latin typeface="Roboto" panose="02000000000000000000" pitchFamily="2" charset="0"/>
              <a:ea typeface="Roboto" panose="02000000000000000000" pitchFamily="2" charset="0"/>
            </a:endParaRPr>
          </a:p>
        </p:txBody>
      </p:sp>
      <p:sp>
        <p:nvSpPr>
          <p:cNvPr id="6" name="TextBox 12">
            <a:extLst>
              <a:ext uri="{FF2B5EF4-FFF2-40B4-BE49-F238E27FC236}">
                <a16:creationId xmlns:a16="http://schemas.microsoft.com/office/drawing/2014/main" id="{F62E1457-E1DF-675E-332B-B0E7A7E35CF4}"/>
              </a:ext>
            </a:extLst>
          </p:cNvPr>
          <p:cNvSpPr txBox="1"/>
          <p:nvPr/>
        </p:nvSpPr>
        <p:spPr>
          <a:xfrm>
            <a:off x="5255982" y="5110727"/>
            <a:ext cx="1559096" cy="369332"/>
          </a:xfrm>
          <a:prstGeom prst="rect">
            <a:avLst/>
          </a:prstGeom>
          <a:noFill/>
        </p:spPr>
        <p:txBody>
          <a:bodyPr wrap="square" rtlCol="0">
            <a:spAutoFit/>
          </a:bodyPr>
          <a:lstStyle/>
          <a:p>
            <a:pPr algn="ctr"/>
            <a:r>
              <a:rPr lang="en-US" dirty="0" err="1">
                <a:latin typeface="Roboto" panose="02000000000000000000" pitchFamily="2" charset="0"/>
                <a:ea typeface="Roboto" panose="02000000000000000000" pitchFamily="2" charset="0"/>
              </a:rPr>
              <a:t>Weten</a:t>
            </a:r>
            <a:endParaRPr lang="en-US" sz="2400" dirty="0">
              <a:latin typeface="Roboto" panose="02000000000000000000" pitchFamily="2" charset="0"/>
              <a:ea typeface="Roboto" panose="02000000000000000000" pitchFamily="2" charset="0"/>
            </a:endParaRPr>
          </a:p>
        </p:txBody>
      </p:sp>
      <p:sp>
        <p:nvSpPr>
          <p:cNvPr id="10" name="TextBox 12">
            <a:extLst>
              <a:ext uri="{FF2B5EF4-FFF2-40B4-BE49-F238E27FC236}">
                <a16:creationId xmlns:a16="http://schemas.microsoft.com/office/drawing/2014/main" id="{55D42D6F-D9CA-35D5-6D86-AB438AF13990}"/>
              </a:ext>
            </a:extLst>
          </p:cNvPr>
          <p:cNvSpPr txBox="1"/>
          <p:nvPr/>
        </p:nvSpPr>
        <p:spPr>
          <a:xfrm>
            <a:off x="8290219" y="5110727"/>
            <a:ext cx="2570205" cy="369332"/>
          </a:xfrm>
          <a:prstGeom prst="rect">
            <a:avLst/>
          </a:prstGeom>
          <a:noFill/>
        </p:spPr>
        <p:txBody>
          <a:bodyPr wrap="square" rtlCol="0">
            <a:spAutoFit/>
          </a:bodyPr>
          <a:lstStyle/>
          <a:p>
            <a:pPr algn="ctr"/>
            <a:r>
              <a:rPr lang="en-US" dirty="0" err="1">
                <a:latin typeface="Roboto" panose="02000000000000000000" pitchFamily="2" charset="0"/>
                <a:ea typeface="Roboto" panose="02000000000000000000" pitchFamily="2" charset="0"/>
              </a:rPr>
              <a:t>Demonstreren</a:t>
            </a:r>
            <a:endParaRPr lang="en-US" sz="2400" dirty="0">
              <a:latin typeface="Roboto" panose="02000000000000000000" pitchFamily="2" charset="0"/>
              <a:ea typeface="Roboto" panose="02000000000000000000" pitchFamily="2" charset="0"/>
            </a:endParaRPr>
          </a:p>
        </p:txBody>
      </p:sp>
      <p:pic>
        <p:nvPicPr>
          <p:cNvPr id="19" name="Audio 18">
            <a:extLst>
              <a:ext uri="{FF2B5EF4-FFF2-40B4-BE49-F238E27FC236}">
                <a16:creationId xmlns:a16="http://schemas.microsoft.com/office/drawing/2014/main" id="{3047B564-711B-8CFE-2EDA-47D620A386E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1144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67">
        <p159:morph option="byObject"/>
      </p:transition>
    </mc:Choice>
    <mc:Fallback xmlns="">
      <p:transition spd="slow" advTm="200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9"/>
                </p:tgtEl>
              </p:cMediaNode>
            </p:audio>
          </p:childTnLst>
        </p:cTn>
      </p:par>
    </p:tnLst>
    <p:bldLst>
      <p:bldP spid="5"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A94EE359-6012-3DFC-0393-35184EBF68F3}"/>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6E8AF08D-03FD-D0F5-1530-D124A73D9DD5}"/>
              </a:ext>
            </a:extLst>
          </p:cNvPr>
          <p:cNvSpPr txBox="1"/>
          <p:nvPr/>
        </p:nvSpPr>
        <p:spPr>
          <a:xfrm>
            <a:off x="345989" y="215805"/>
            <a:ext cx="1152457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Voordat je begint met een kennisclip</a:t>
            </a:r>
          </a:p>
        </p:txBody>
      </p:sp>
      <p:pic>
        <p:nvPicPr>
          <p:cNvPr id="2" name="Graphic 1">
            <a:extLst>
              <a:ext uri="{FF2B5EF4-FFF2-40B4-BE49-F238E27FC236}">
                <a16:creationId xmlns:a16="http://schemas.microsoft.com/office/drawing/2014/main" id="{6C8068D9-0AFE-68BF-A19D-37B2971C1D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322" y="5718476"/>
            <a:ext cx="2719839" cy="923719"/>
          </a:xfrm>
          <a:prstGeom prst="rect">
            <a:avLst/>
          </a:prstGeom>
        </p:spPr>
      </p:pic>
      <p:pic>
        <p:nvPicPr>
          <p:cNvPr id="4" name="Graphic 3" descr="Stopwatch 33% with solid fill">
            <a:extLst>
              <a:ext uri="{FF2B5EF4-FFF2-40B4-BE49-F238E27FC236}">
                <a16:creationId xmlns:a16="http://schemas.microsoft.com/office/drawing/2014/main" id="{CFCEFB4A-8886-CFE8-A0EB-7AA9BCA0F9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4470" y="2389149"/>
            <a:ext cx="1494926" cy="1494926"/>
          </a:xfrm>
          <a:prstGeom prst="rect">
            <a:avLst/>
          </a:prstGeom>
        </p:spPr>
      </p:pic>
      <p:pic>
        <p:nvPicPr>
          <p:cNvPr id="6" name="Graphic 5" descr="Subtitles with solid fill">
            <a:extLst>
              <a:ext uri="{FF2B5EF4-FFF2-40B4-BE49-F238E27FC236}">
                <a16:creationId xmlns:a16="http://schemas.microsoft.com/office/drawing/2014/main" id="{D8ADFA7A-024F-DE46-058E-8B86ED3F85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35917" y="2389149"/>
            <a:ext cx="1494926" cy="1494926"/>
          </a:xfrm>
          <a:prstGeom prst="rect">
            <a:avLst/>
          </a:prstGeom>
        </p:spPr>
      </p:pic>
      <p:pic>
        <p:nvPicPr>
          <p:cNvPr id="10" name="Graphic 9" descr="Infinity with solid fill">
            <a:extLst>
              <a:ext uri="{FF2B5EF4-FFF2-40B4-BE49-F238E27FC236}">
                <a16:creationId xmlns:a16="http://schemas.microsoft.com/office/drawing/2014/main" id="{408BBE20-0F7E-E8A1-9299-0DE274DE70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17364" y="2389149"/>
            <a:ext cx="1494926" cy="1494926"/>
          </a:xfrm>
          <a:prstGeom prst="rect">
            <a:avLst/>
          </a:prstGeom>
        </p:spPr>
      </p:pic>
      <p:sp>
        <p:nvSpPr>
          <p:cNvPr id="13" name="TextBox 12">
            <a:extLst>
              <a:ext uri="{FF2B5EF4-FFF2-40B4-BE49-F238E27FC236}">
                <a16:creationId xmlns:a16="http://schemas.microsoft.com/office/drawing/2014/main" id="{5E447B56-3B2B-9861-0246-3D56EEBB7C1C}"/>
              </a:ext>
            </a:extLst>
          </p:cNvPr>
          <p:cNvSpPr txBox="1"/>
          <p:nvPr/>
        </p:nvSpPr>
        <p:spPr>
          <a:xfrm>
            <a:off x="1226482" y="3884075"/>
            <a:ext cx="950901"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5-7 min</a:t>
            </a:r>
          </a:p>
        </p:txBody>
      </p:sp>
      <p:sp>
        <p:nvSpPr>
          <p:cNvPr id="14" name="TextBox 13">
            <a:extLst>
              <a:ext uri="{FF2B5EF4-FFF2-40B4-BE49-F238E27FC236}">
                <a16:creationId xmlns:a16="http://schemas.microsoft.com/office/drawing/2014/main" id="{12A6D5EA-B4A7-8E84-370C-B8F9B63D7F1F}"/>
              </a:ext>
            </a:extLst>
          </p:cNvPr>
          <p:cNvSpPr txBox="1"/>
          <p:nvPr/>
        </p:nvSpPr>
        <p:spPr>
          <a:xfrm>
            <a:off x="5457295" y="3888128"/>
            <a:ext cx="1301959" cy="369332"/>
          </a:xfrm>
          <a:prstGeom prst="rect">
            <a:avLst/>
          </a:prstGeom>
          <a:noFill/>
        </p:spPr>
        <p:txBody>
          <a:bodyPr wrap="none" rtlCol="0">
            <a:spAutoFit/>
          </a:bodyPr>
          <a:lstStyle/>
          <a:p>
            <a:r>
              <a:rPr lang="en-US" dirty="0" err="1">
                <a:latin typeface="Roboto" panose="02000000000000000000" pitchFamily="2" charset="0"/>
                <a:ea typeface="Roboto" panose="02000000000000000000" pitchFamily="2" charset="0"/>
              </a:rPr>
              <a:t>Spreektaal</a:t>
            </a:r>
            <a:endParaRPr lang="en-US"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84BB553-0D8D-A3B6-408A-796621BE31B5}"/>
              </a:ext>
            </a:extLst>
          </p:cNvPr>
          <p:cNvSpPr txBox="1"/>
          <p:nvPr/>
        </p:nvSpPr>
        <p:spPr>
          <a:xfrm>
            <a:off x="9988393" y="3884075"/>
            <a:ext cx="1016625" cy="369332"/>
          </a:xfrm>
          <a:prstGeom prst="rect">
            <a:avLst/>
          </a:prstGeom>
          <a:noFill/>
        </p:spPr>
        <p:txBody>
          <a:bodyPr wrap="none" rtlCol="0">
            <a:spAutoFit/>
          </a:bodyPr>
          <a:lstStyle/>
          <a:p>
            <a:r>
              <a:rPr lang="en-US" dirty="0" err="1">
                <a:latin typeface="Roboto" panose="02000000000000000000" pitchFamily="2" charset="0"/>
                <a:ea typeface="Roboto" panose="02000000000000000000" pitchFamily="2" charset="0"/>
              </a:rPr>
              <a:t>Tijdloos</a:t>
            </a:r>
            <a:endParaRPr lang="en-US" dirty="0">
              <a:latin typeface="Roboto" panose="02000000000000000000" pitchFamily="2" charset="0"/>
              <a:ea typeface="Roboto" panose="02000000000000000000" pitchFamily="2" charset="0"/>
            </a:endParaRPr>
          </a:p>
        </p:txBody>
      </p:sp>
      <p:pic>
        <p:nvPicPr>
          <p:cNvPr id="16" name="Audio 15">
            <a:extLst>
              <a:ext uri="{FF2B5EF4-FFF2-40B4-BE49-F238E27FC236}">
                <a16:creationId xmlns:a16="http://schemas.microsoft.com/office/drawing/2014/main" id="{1595DC82-44CA-1449-6D85-B1D7493CC323}"/>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5237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60">
        <p159:morph option="byObject"/>
      </p:transition>
    </mc:Choice>
    <mc:Fallback xmlns="">
      <p:transition spd="slow" advTm="50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bldLst>
      <p:bldP spid="13" grpId="0"/>
      <p:bldP spid="13" grpId="1"/>
      <p:bldP spid="14" grpId="0"/>
      <p:bldP spid="14"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A2AB1335-466C-8342-6EDA-50DE0ED21F1B}"/>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8820B34B-A018-772C-639F-E429C2DEE7BF}"/>
              </a:ext>
            </a:extLst>
          </p:cNvPr>
          <p:cNvSpPr txBox="1"/>
          <p:nvPr/>
        </p:nvSpPr>
        <p:spPr>
          <a:xfrm>
            <a:off x="321439" y="215805"/>
            <a:ext cx="11549122"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Stappen voor het script</a:t>
            </a:r>
          </a:p>
        </p:txBody>
      </p:sp>
      <p:pic>
        <p:nvPicPr>
          <p:cNvPr id="10" name="Afbeelding 9" descr="Afbeelding met clipart, tekening, illustratie, Graphics&#10;&#10;Automatisch gegenereerde beschrijving">
            <a:extLst>
              <a:ext uri="{FF2B5EF4-FFF2-40B4-BE49-F238E27FC236}">
                <a16:creationId xmlns:a16="http://schemas.microsoft.com/office/drawing/2014/main" id="{8BFAE35B-B1CA-B203-70AA-8B9FBEAB46DD}"/>
              </a:ext>
            </a:extLst>
          </p:cNvPr>
          <p:cNvPicPr>
            <a:picLocks noChangeAspect="1"/>
          </p:cNvPicPr>
          <p:nvPr/>
        </p:nvPicPr>
        <p:blipFill>
          <a:blip r:embed="rId7"/>
          <a:stretch>
            <a:fillRect/>
          </a:stretch>
        </p:blipFill>
        <p:spPr>
          <a:xfrm>
            <a:off x="4371332" y="2295640"/>
            <a:ext cx="1620000" cy="1620000"/>
          </a:xfrm>
          <a:prstGeom prst="rect">
            <a:avLst/>
          </a:prstGeom>
        </p:spPr>
      </p:pic>
      <p:pic>
        <p:nvPicPr>
          <p:cNvPr id="12" name="Afbeelding 11" descr="Afbeelding met tekenfilm, gitaar, tekening, Graphics&#10;&#10;Automatisch gegenereerde beschrijving">
            <a:extLst>
              <a:ext uri="{FF2B5EF4-FFF2-40B4-BE49-F238E27FC236}">
                <a16:creationId xmlns:a16="http://schemas.microsoft.com/office/drawing/2014/main" id="{C19A96C7-A050-2D1C-2DA0-7D608C71646F}"/>
              </a:ext>
            </a:extLst>
          </p:cNvPr>
          <p:cNvPicPr>
            <a:picLocks noChangeAspect="1"/>
          </p:cNvPicPr>
          <p:nvPr/>
        </p:nvPicPr>
        <p:blipFill>
          <a:blip r:embed="rId8"/>
          <a:stretch>
            <a:fillRect/>
          </a:stretch>
        </p:blipFill>
        <p:spPr>
          <a:xfrm>
            <a:off x="2495011" y="2295640"/>
            <a:ext cx="1620000" cy="1620000"/>
          </a:xfrm>
          <a:prstGeom prst="rect">
            <a:avLst/>
          </a:prstGeom>
        </p:spPr>
      </p:pic>
      <p:pic>
        <p:nvPicPr>
          <p:cNvPr id="14" name="Afbeelding 13" descr="Afbeelding met tekening, clipart, Graphics, schets&#10;&#10;Automatisch gegenereerde beschrijving">
            <a:extLst>
              <a:ext uri="{FF2B5EF4-FFF2-40B4-BE49-F238E27FC236}">
                <a16:creationId xmlns:a16="http://schemas.microsoft.com/office/drawing/2014/main" id="{4BB0888B-9C0B-C780-2767-33ACE88F7967}"/>
              </a:ext>
            </a:extLst>
          </p:cNvPr>
          <p:cNvPicPr>
            <a:picLocks noChangeAspect="1"/>
          </p:cNvPicPr>
          <p:nvPr/>
        </p:nvPicPr>
        <p:blipFill>
          <a:blip r:embed="rId9"/>
          <a:stretch>
            <a:fillRect/>
          </a:stretch>
        </p:blipFill>
        <p:spPr>
          <a:xfrm>
            <a:off x="6244256" y="2295640"/>
            <a:ext cx="1620000" cy="1620000"/>
          </a:xfrm>
          <a:prstGeom prst="rect">
            <a:avLst/>
          </a:prstGeom>
        </p:spPr>
      </p:pic>
      <p:pic>
        <p:nvPicPr>
          <p:cNvPr id="16" name="Afbeelding 15" descr="Afbeelding met tekst, tekening, tekenfilm, clipart&#10;&#10;Automatisch gegenereerde beschrijving">
            <a:extLst>
              <a:ext uri="{FF2B5EF4-FFF2-40B4-BE49-F238E27FC236}">
                <a16:creationId xmlns:a16="http://schemas.microsoft.com/office/drawing/2014/main" id="{28E4068F-DC05-EA73-B73D-B986496A9F34}"/>
              </a:ext>
            </a:extLst>
          </p:cNvPr>
          <p:cNvPicPr>
            <a:picLocks noChangeAspect="1"/>
          </p:cNvPicPr>
          <p:nvPr/>
        </p:nvPicPr>
        <p:blipFill>
          <a:blip r:embed="rId10"/>
          <a:stretch>
            <a:fillRect/>
          </a:stretch>
        </p:blipFill>
        <p:spPr>
          <a:xfrm>
            <a:off x="380132" y="2240045"/>
            <a:ext cx="1620000" cy="1620000"/>
          </a:xfrm>
          <a:prstGeom prst="rect">
            <a:avLst/>
          </a:prstGeom>
        </p:spPr>
      </p:pic>
      <p:pic>
        <p:nvPicPr>
          <p:cNvPr id="18" name="Afbeelding 17" descr="Afbeelding met ontwerp, Graphics, illustratie&#10;&#10;Automatisch gegenereerde beschrijving">
            <a:extLst>
              <a:ext uri="{FF2B5EF4-FFF2-40B4-BE49-F238E27FC236}">
                <a16:creationId xmlns:a16="http://schemas.microsoft.com/office/drawing/2014/main" id="{5FE5B084-7A97-00FC-9C33-7D1F00E432FE}"/>
              </a:ext>
            </a:extLst>
          </p:cNvPr>
          <p:cNvPicPr>
            <a:picLocks noChangeAspect="1"/>
          </p:cNvPicPr>
          <p:nvPr/>
        </p:nvPicPr>
        <p:blipFill>
          <a:blip r:embed="rId11"/>
          <a:stretch>
            <a:fillRect/>
          </a:stretch>
        </p:blipFill>
        <p:spPr>
          <a:xfrm>
            <a:off x="10127590" y="2295640"/>
            <a:ext cx="1620000" cy="1620000"/>
          </a:xfrm>
          <a:prstGeom prst="rect">
            <a:avLst/>
          </a:prstGeom>
        </p:spPr>
      </p:pic>
      <p:pic>
        <p:nvPicPr>
          <p:cNvPr id="20" name="Afbeelding 19" descr="Afbeelding met tekst, ontwerp, tekenfilm, tekening&#10;&#10;Automatisch gegenereerde beschrijving">
            <a:extLst>
              <a:ext uri="{FF2B5EF4-FFF2-40B4-BE49-F238E27FC236}">
                <a16:creationId xmlns:a16="http://schemas.microsoft.com/office/drawing/2014/main" id="{DB925F10-DD32-FED1-6FD9-CF6AC1EB68B1}"/>
              </a:ext>
            </a:extLst>
          </p:cNvPr>
          <p:cNvPicPr>
            <a:picLocks noChangeAspect="1"/>
          </p:cNvPicPr>
          <p:nvPr/>
        </p:nvPicPr>
        <p:blipFill>
          <a:blip r:embed="rId12"/>
          <a:stretch>
            <a:fillRect/>
          </a:stretch>
        </p:blipFill>
        <p:spPr>
          <a:xfrm>
            <a:off x="8185923" y="2295640"/>
            <a:ext cx="1620000" cy="1620000"/>
          </a:xfrm>
          <a:prstGeom prst="rect">
            <a:avLst/>
          </a:prstGeom>
        </p:spPr>
      </p:pic>
      <p:sp>
        <p:nvSpPr>
          <p:cNvPr id="22" name="Tekstvak 21">
            <a:extLst>
              <a:ext uri="{FF2B5EF4-FFF2-40B4-BE49-F238E27FC236}">
                <a16:creationId xmlns:a16="http://schemas.microsoft.com/office/drawing/2014/main" id="{BA827135-C92C-F294-3B86-49CDC061E234}"/>
              </a:ext>
            </a:extLst>
          </p:cNvPr>
          <p:cNvSpPr txBox="1"/>
          <p:nvPr/>
        </p:nvSpPr>
        <p:spPr>
          <a:xfrm>
            <a:off x="380132" y="3915640"/>
            <a:ext cx="1853111" cy="369332"/>
          </a:xfrm>
          <a:prstGeom prst="rect">
            <a:avLst/>
          </a:prstGeom>
          <a:noFill/>
        </p:spPr>
        <p:txBody>
          <a:bodyPr wrap="square">
            <a:spAutoFit/>
          </a:bodyPr>
          <a:lstStyle/>
          <a:p>
            <a:pPr algn="ctr"/>
            <a:r>
              <a:rPr lang="nl-NL" sz="1800" dirty="0">
                <a:latin typeface="Roboto"/>
                <a:ea typeface="Roboto"/>
                <a:cs typeface="Roboto"/>
              </a:rPr>
              <a:t>kernboodschap</a:t>
            </a:r>
            <a:endParaRPr lang="nl-NL" dirty="0"/>
          </a:p>
        </p:txBody>
      </p:sp>
      <p:sp>
        <p:nvSpPr>
          <p:cNvPr id="24" name="Tekstvak 23">
            <a:extLst>
              <a:ext uri="{FF2B5EF4-FFF2-40B4-BE49-F238E27FC236}">
                <a16:creationId xmlns:a16="http://schemas.microsoft.com/office/drawing/2014/main" id="{BFE03BB0-822F-F2CB-5C80-05A8CDB4C2AF}"/>
              </a:ext>
            </a:extLst>
          </p:cNvPr>
          <p:cNvSpPr txBox="1"/>
          <p:nvPr/>
        </p:nvSpPr>
        <p:spPr>
          <a:xfrm>
            <a:off x="2746932" y="3915640"/>
            <a:ext cx="1116157" cy="369332"/>
          </a:xfrm>
          <a:prstGeom prst="rect">
            <a:avLst/>
          </a:prstGeom>
          <a:noFill/>
        </p:spPr>
        <p:txBody>
          <a:bodyPr wrap="square">
            <a:spAutoFit/>
          </a:bodyPr>
          <a:lstStyle/>
          <a:p>
            <a:r>
              <a:rPr lang="nl-NL" sz="1800" dirty="0">
                <a:latin typeface="Roboto" panose="02000000000000000000" pitchFamily="2" charset="0"/>
                <a:ea typeface="Roboto" panose="02000000000000000000" pitchFamily="2" charset="0"/>
              </a:rPr>
              <a:t>volgorde</a:t>
            </a:r>
            <a:endParaRPr lang="nl-NL" dirty="0"/>
          </a:p>
        </p:txBody>
      </p:sp>
      <p:sp>
        <p:nvSpPr>
          <p:cNvPr id="26" name="Tekstvak 25">
            <a:extLst>
              <a:ext uri="{FF2B5EF4-FFF2-40B4-BE49-F238E27FC236}">
                <a16:creationId xmlns:a16="http://schemas.microsoft.com/office/drawing/2014/main" id="{247EF83C-ED2F-48DD-2AC7-7C55397D4387}"/>
              </a:ext>
            </a:extLst>
          </p:cNvPr>
          <p:cNvSpPr txBox="1"/>
          <p:nvPr/>
        </p:nvSpPr>
        <p:spPr>
          <a:xfrm>
            <a:off x="4623253" y="3915640"/>
            <a:ext cx="1116157" cy="369332"/>
          </a:xfrm>
          <a:prstGeom prst="rect">
            <a:avLst/>
          </a:prstGeom>
          <a:noFill/>
        </p:spPr>
        <p:txBody>
          <a:bodyPr wrap="square">
            <a:spAutoFit/>
          </a:bodyPr>
          <a:lstStyle/>
          <a:p>
            <a:r>
              <a:rPr lang="nl-NL" sz="1800" dirty="0">
                <a:latin typeface="Roboto" panose="02000000000000000000" pitchFamily="2" charset="0"/>
                <a:ea typeface="Roboto" panose="02000000000000000000" pitchFamily="2" charset="0"/>
              </a:rPr>
              <a:t>schrijven</a:t>
            </a:r>
            <a:endParaRPr lang="nl-NL" dirty="0"/>
          </a:p>
        </p:txBody>
      </p:sp>
      <p:sp>
        <p:nvSpPr>
          <p:cNvPr id="28" name="Tekstvak 27">
            <a:extLst>
              <a:ext uri="{FF2B5EF4-FFF2-40B4-BE49-F238E27FC236}">
                <a16:creationId xmlns:a16="http://schemas.microsoft.com/office/drawing/2014/main" id="{962FC792-BA7C-447E-9FC5-187783CA66FA}"/>
              </a:ext>
            </a:extLst>
          </p:cNvPr>
          <p:cNvSpPr txBox="1"/>
          <p:nvPr/>
        </p:nvSpPr>
        <p:spPr>
          <a:xfrm>
            <a:off x="6441052" y="3915640"/>
            <a:ext cx="1226408" cy="369332"/>
          </a:xfrm>
          <a:prstGeom prst="rect">
            <a:avLst/>
          </a:prstGeom>
          <a:noFill/>
        </p:spPr>
        <p:txBody>
          <a:bodyPr wrap="square">
            <a:spAutoFit/>
          </a:bodyPr>
          <a:lstStyle/>
          <a:p>
            <a:r>
              <a:rPr lang="nl-NL" sz="1800" dirty="0">
                <a:latin typeface="Roboto" panose="02000000000000000000" pitchFamily="2" charset="0"/>
                <a:ea typeface="Roboto" panose="02000000000000000000" pitchFamily="2" charset="0"/>
              </a:rPr>
              <a:t>voorlezen</a:t>
            </a:r>
            <a:endParaRPr lang="nl-NL" dirty="0"/>
          </a:p>
        </p:txBody>
      </p:sp>
      <p:sp>
        <p:nvSpPr>
          <p:cNvPr id="30" name="Tekstvak 29">
            <a:extLst>
              <a:ext uri="{FF2B5EF4-FFF2-40B4-BE49-F238E27FC236}">
                <a16:creationId xmlns:a16="http://schemas.microsoft.com/office/drawing/2014/main" id="{5CF3FA09-D1B7-DED0-F99E-9C86C5589725}"/>
              </a:ext>
            </a:extLst>
          </p:cNvPr>
          <p:cNvSpPr txBox="1"/>
          <p:nvPr/>
        </p:nvSpPr>
        <p:spPr>
          <a:xfrm>
            <a:off x="8185923" y="3915640"/>
            <a:ext cx="1620000" cy="369332"/>
          </a:xfrm>
          <a:prstGeom prst="rect">
            <a:avLst/>
          </a:prstGeom>
          <a:noFill/>
        </p:spPr>
        <p:txBody>
          <a:bodyPr wrap="square">
            <a:spAutoFit/>
          </a:bodyPr>
          <a:lstStyle/>
          <a:p>
            <a:r>
              <a:rPr lang="nl-NL" sz="1800" dirty="0">
                <a:latin typeface="Roboto" panose="02000000000000000000" pitchFamily="2" charset="0"/>
                <a:ea typeface="Roboto" panose="02000000000000000000" pitchFamily="2" charset="0"/>
              </a:rPr>
              <a:t>aanwijzingen</a:t>
            </a:r>
            <a:endParaRPr lang="nl-NL" dirty="0"/>
          </a:p>
        </p:txBody>
      </p:sp>
      <p:sp>
        <p:nvSpPr>
          <p:cNvPr id="32" name="Tekstvak 31">
            <a:extLst>
              <a:ext uri="{FF2B5EF4-FFF2-40B4-BE49-F238E27FC236}">
                <a16:creationId xmlns:a16="http://schemas.microsoft.com/office/drawing/2014/main" id="{1126E54B-F65D-E800-75F9-225625E7D2C5}"/>
              </a:ext>
            </a:extLst>
          </p:cNvPr>
          <p:cNvSpPr txBox="1"/>
          <p:nvPr/>
        </p:nvSpPr>
        <p:spPr>
          <a:xfrm>
            <a:off x="10383911" y="3915640"/>
            <a:ext cx="1107358" cy="369332"/>
          </a:xfrm>
          <a:prstGeom prst="rect">
            <a:avLst/>
          </a:prstGeom>
          <a:noFill/>
        </p:spPr>
        <p:txBody>
          <a:bodyPr wrap="square">
            <a:spAutoFit/>
          </a:bodyPr>
          <a:lstStyle/>
          <a:p>
            <a:pPr algn="ctr"/>
            <a:r>
              <a:rPr lang="nl-NL" sz="1800" dirty="0">
                <a:latin typeface="Roboto" panose="02000000000000000000" pitchFamily="2" charset="0"/>
                <a:ea typeface="Roboto" panose="02000000000000000000" pitchFamily="2" charset="0"/>
              </a:rPr>
              <a:t>testen</a:t>
            </a:r>
            <a:endParaRPr lang="nl-NL" dirty="0"/>
          </a:p>
        </p:txBody>
      </p:sp>
      <p:pic>
        <p:nvPicPr>
          <p:cNvPr id="33" name="Graphic 32">
            <a:extLst>
              <a:ext uri="{FF2B5EF4-FFF2-40B4-BE49-F238E27FC236}">
                <a16:creationId xmlns:a16="http://schemas.microsoft.com/office/drawing/2014/main" id="{EFCAF2C6-00A3-A377-BC99-292FB29C07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75322" y="5718476"/>
            <a:ext cx="2719839" cy="923719"/>
          </a:xfrm>
          <a:prstGeom prst="rect">
            <a:avLst/>
          </a:prstGeom>
        </p:spPr>
      </p:pic>
      <p:pic>
        <p:nvPicPr>
          <p:cNvPr id="5" name="Audio 4">
            <a:extLst>
              <a:ext uri="{FF2B5EF4-FFF2-40B4-BE49-F238E27FC236}">
                <a16:creationId xmlns:a16="http://schemas.microsoft.com/office/drawing/2014/main" id="{371802C8-2FC5-BBAA-5A0D-FB7BCE00935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8523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2340">
        <p159:morph option="byObject"/>
      </p:transition>
    </mc:Choice>
    <mc:Fallback xmlns="">
      <p:transition spd="slow" advTm="52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2" grpId="0"/>
      <p:bldP spid="24" grpId="0"/>
      <p:bldP spid="26" grpId="0"/>
      <p:bldP spid="28" grpId="0"/>
      <p:bldP spid="30" grpId="0"/>
      <p:bldP spid="32" grpId="0"/>
    </p:bldLst>
  </p:timing>
  <p:extLst>
    <p:ext uri="{6950BFC3-D8DA-4A85-94F7-54DA5524770B}">
      <p188:commentRel xmlns:p188="http://schemas.microsoft.com/office/powerpoint/2018/8/main" r:id="rId6"/>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A79">
            <a:alpha val="15000"/>
          </a:srgbClr>
        </a:solidFill>
        <a:effectLst/>
      </p:bgPr>
    </p:bg>
    <p:spTree>
      <p:nvGrpSpPr>
        <p:cNvPr id="1" name="">
          <a:extLst>
            <a:ext uri="{FF2B5EF4-FFF2-40B4-BE49-F238E27FC236}">
              <a16:creationId xmlns:a16="http://schemas.microsoft.com/office/drawing/2014/main" id="{A0EBA734-C0AA-9B89-F098-1D971A748376}"/>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E7E21F7A-D6FA-8D4F-1262-29AA24AE995F}"/>
              </a:ext>
            </a:extLst>
          </p:cNvPr>
          <p:cNvSpPr txBox="1"/>
          <p:nvPr/>
        </p:nvSpPr>
        <p:spPr>
          <a:xfrm>
            <a:off x="395416" y="215805"/>
            <a:ext cx="11475145" cy="646331"/>
          </a:xfrm>
          <a:prstGeom prst="rect">
            <a:avLst/>
          </a:prstGeom>
          <a:noFill/>
        </p:spPr>
        <p:txBody>
          <a:bodyPr wrap="square" rtlCol="0">
            <a:spAutoFit/>
          </a:bodyPr>
          <a:lstStyle/>
          <a:p>
            <a:pPr algn="r"/>
            <a:r>
              <a:rPr lang="nl-NL" sz="3600" dirty="0">
                <a:latin typeface="Roboto Medium" panose="02000000000000000000" pitchFamily="2" charset="0"/>
                <a:ea typeface="Roboto Medium" panose="02000000000000000000" pitchFamily="2" charset="0"/>
              </a:rPr>
              <a:t>Technisch nodig voor een kennisclip?</a:t>
            </a:r>
          </a:p>
        </p:txBody>
      </p:sp>
      <p:pic>
        <p:nvPicPr>
          <p:cNvPr id="3" name="Afbeelding 2" descr="Afbeelding met tekst, schermopname, software, scherm&#10;&#10;Automatisch gegenereerde beschrijving">
            <a:extLst>
              <a:ext uri="{FF2B5EF4-FFF2-40B4-BE49-F238E27FC236}">
                <a16:creationId xmlns:a16="http://schemas.microsoft.com/office/drawing/2014/main" id="{200C30F7-CF92-0B05-01F2-D1F4092BF45D}"/>
              </a:ext>
            </a:extLst>
          </p:cNvPr>
          <p:cNvPicPr>
            <a:picLocks noChangeAspect="1"/>
          </p:cNvPicPr>
          <p:nvPr/>
        </p:nvPicPr>
        <p:blipFill>
          <a:blip r:embed="rId6"/>
          <a:stretch>
            <a:fillRect/>
          </a:stretch>
        </p:blipFill>
        <p:spPr>
          <a:xfrm>
            <a:off x="395416" y="1091835"/>
            <a:ext cx="8826615" cy="5550360"/>
          </a:xfrm>
          <a:prstGeom prst="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08009304-F50F-CB08-6487-78DF1AF030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5322" y="5718476"/>
            <a:ext cx="2719839" cy="923719"/>
          </a:xfrm>
          <a:prstGeom prst="rect">
            <a:avLst/>
          </a:prstGeom>
        </p:spPr>
      </p:pic>
      <p:pic>
        <p:nvPicPr>
          <p:cNvPr id="11" name="Audio 10">
            <a:extLst>
              <a:ext uri="{FF2B5EF4-FFF2-40B4-BE49-F238E27FC236}">
                <a16:creationId xmlns:a16="http://schemas.microsoft.com/office/drawing/2014/main" id="{A0C35E20-91C1-12C7-5AC2-80758F1AB14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80436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7864">
        <p159:morph option="byObject"/>
      </p:transition>
    </mc:Choice>
    <mc:Fallback xmlns="">
      <p:transition spd="slow" advTm="47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0.9|0.9|0.9|0.8|1.3|0.8|0.8"/>
</p:tagLst>
</file>

<file path=ppt/tags/tag2.xml><?xml version="1.0" encoding="utf-8"?>
<p:tagLst xmlns:a="http://schemas.openxmlformats.org/drawingml/2006/main" xmlns:r="http://schemas.openxmlformats.org/officeDocument/2006/relationships" xmlns:p="http://schemas.openxmlformats.org/presentationml/2006/main">
  <p:tag name="TIMING" val="|4.4|2.6|2.6|1.8"/>
</p:tagLst>
</file>

<file path=ppt/tags/tag3.xml><?xml version="1.0" encoding="utf-8"?>
<p:tagLst xmlns:a="http://schemas.openxmlformats.org/drawingml/2006/main" xmlns:r="http://schemas.openxmlformats.org/officeDocument/2006/relationships" xmlns:p="http://schemas.openxmlformats.org/presentationml/2006/main">
  <p:tag name="TIMING" val="|4.7|4.8|4.4"/>
</p:tagLst>
</file>

<file path=ppt/tags/tag4.xml><?xml version="1.0" encoding="utf-8"?>
<p:tagLst xmlns:a="http://schemas.openxmlformats.org/drawingml/2006/main" xmlns:r="http://schemas.openxmlformats.org/officeDocument/2006/relationships" xmlns:p="http://schemas.openxmlformats.org/presentationml/2006/main">
  <p:tag name="TIMING" val="|6.9|7.2|17|0"/>
</p:tagLst>
</file>

<file path=ppt/tags/tag5.xml><?xml version="1.0" encoding="utf-8"?>
<p:tagLst xmlns:a="http://schemas.openxmlformats.org/drawingml/2006/main" xmlns:r="http://schemas.openxmlformats.org/officeDocument/2006/relationships" xmlns:p="http://schemas.openxmlformats.org/presentationml/2006/main">
  <p:tag name="TIMING" val="|6.8|8|6.1|5|8.6|9.1"/>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5.8"/>
</p:tagLst>
</file>

<file path=ppt/tags/tag8.xml><?xml version="1.0" encoding="utf-8"?>
<p:tagLst xmlns:a="http://schemas.openxmlformats.org/drawingml/2006/main" xmlns:r="http://schemas.openxmlformats.org/officeDocument/2006/relationships" xmlns:p="http://schemas.openxmlformats.org/presentationml/2006/main">
  <p:tag name="TIMING" val="|2.5|6.5|5.5|5.9|7.4"/>
</p:tagLst>
</file>

<file path=ppt/tags/tag9.xml><?xml version="1.0" encoding="utf-8"?>
<p:tagLst xmlns:a="http://schemas.openxmlformats.org/drawingml/2006/main" xmlns:r="http://schemas.openxmlformats.org/officeDocument/2006/relationships" xmlns:p="http://schemas.openxmlformats.org/presentationml/2006/main">
  <p:tag name="TIMING" val="|6.3|1.7|2.3|1.4"/>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37dece7-1993-4ded-85cd-5ba4e3dfed9a">
      <Terms xmlns="http://schemas.microsoft.com/office/infopath/2007/PartnerControls"/>
    </lcf76f155ced4ddcb4097134ff3c332f>
    <TaxCatchAll xmlns="fb63c736-f0f0-49a2-88d1-22757b15dc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E8C60F579CC64091FD2C243AF95B2F" ma:contentTypeVersion="18" ma:contentTypeDescription="Een nieuw document maken." ma:contentTypeScope="" ma:versionID="9118a9dce570d90e3d563d8574a09fde">
  <xsd:schema xmlns:xsd="http://www.w3.org/2001/XMLSchema" xmlns:xs="http://www.w3.org/2001/XMLSchema" xmlns:p="http://schemas.microsoft.com/office/2006/metadata/properties" xmlns:ns2="737dece7-1993-4ded-85cd-5ba4e3dfed9a" xmlns:ns3="fb63c736-f0f0-49a2-88d1-22757b15dce0" targetNamespace="http://schemas.microsoft.com/office/2006/metadata/properties" ma:root="true" ma:fieldsID="87b80d8fe36aab9fe34b79c014333363" ns2:_="" ns3:_="">
    <xsd:import namespace="737dece7-1993-4ded-85cd-5ba4e3dfed9a"/>
    <xsd:import namespace="fb63c736-f0f0-49a2-88d1-22757b15d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7dece7-1993-4ded-85cd-5ba4e3dfe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44014d13-2e77-4e0e-b1f5-10ec74e63a0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63c736-f0f0-49a2-88d1-22757b15dce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71b641f1-d514-4d53-b3e1-8b626c93c4d2}" ma:internalName="TaxCatchAll" ma:showField="CatchAllData" ma:web="fb63c736-f0f0-49a2-88d1-22757b15d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D191E6-B60E-4E05-8CE4-18FEC51B909D}">
  <ds:schemaRefs>
    <ds:schemaRef ds:uri="http://schemas.microsoft.com/sharepoint/v3/contenttype/forms"/>
  </ds:schemaRefs>
</ds:datastoreItem>
</file>

<file path=customXml/itemProps2.xml><?xml version="1.0" encoding="utf-8"?>
<ds:datastoreItem xmlns:ds="http://schemas.openxmlformats.org/officeDocument/2006/customXml" ds:itemID="{B96F8837-0312-4EF9-B054-B41B75DDC54A}">
  <ds:schemaRefs>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737dece7-1993-4ded-85cd-5ba4e3dfed9a"/>
    <ds:schemaRef ds:uri="http://schemas.openxmlformats.org/package/2006/metadata/core-properties"/>
    <ds:schemaRef ds:uri="fb63c736-f0f0-49a2-88d1-22757b15dce0"/>
    <ds:schemaRef ds:uri="http://purl.org/dc/dcmitype/"/>
  </ds:schemaRefs>
</ds:datastoreItem>
</file>

<file path=customXml/itemProps3.xml><?xml version="1.0" encoding="utf-8"?>
<ds:datastoreItem xmlns:ds="http://schemas.openxmlformats.org/officeDocument/2006/customXml" ds:itemID="{6AF31682-22D0-4F65-AFAF-7F1A214275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7dece7-1993-4ded-85cd-5ba4e3dfed9a"/>
    <ds:schemaRef ds:uri="fb63c736-f0f0-49a2-88d1-22757b15d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427</TotalTime>
  <Words>1353</Words>
  <Application>Microsoft Macintosh PowerPoint</Application>
  <PresentationFormat>Breedbeeld</PresentationFormat>
  <Paragraphs>122</Paragraphs>
  <Slides>15</Slides>
  <Notes>15</Notes>
  <HiddenSlides>0</HiddenSlides>
  <MMClips>14</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15</vt:i4>
      </vt:variant>
    </vt:vector>
  </HeadingPairs>
  <TitlesOfParts>
    <vt:vector size="27" baseType="lpstr">
      <vt:lpstr>AppleSystemUIFont</vt:lpstr>
      <vt:lpstr>Aptos</vt:lpstr>
      <vt:lpstr>Aptos Display</vt:lpstr>
      <vt:lpstr>Arial</vt:lpstr>
      <vt:lpstr>Calibri</vt:lpstr>
      <vt:lpstr>Helvetica</vt:lpstr>
      <vt:lpstr>Roboto</vt:lpstr>
      <vt:lpstr>Roboto Light</vt:lpstr>
      <vt:lpstr>Roboto Medium</vt:lpstr>
      <vt:lpstr>Symbol</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Schuur</dc:creator>
  <cp:lastModifiedBy>Stefan Schuur</cp:lastModifiedBy>
  <cp:revision>38</cp:revision>
  <dcterms:created xsi:type="dcterms:W3CDTF">2025-02-05T07:23:06Z</dcterms:created>
  <dcterms:modified xsi:type="dcterms:W3CDTF">2025-03-06T18:29:16Z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0x010100C3E8C60F579CC64091FD2C243AF95B2F</vt:lpwstr>
  </property>
  <property fmtid="{D5CDD505-2E9C-101B-9397-08002B2CF9AE}" pid="3" name="MediaServiceImageTags">
    <vt:lpwstr/>
  </property>
</Properties>
</file>